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4" r:id="rId2"/>
    <p:sldId id="305" r:id="rId3"/>
    <p:sldId id="306" r:id="rId4"/>
    <p:sldId id="285" r:id="rId5"/>
    <p:sldId id="307" r:id="rId6"/>
    <p:sldId id="308" r:id="rId7"/>
    <p:sldId id="257" r:id="rId8"/>
    <p:sldId id="309" r:id="rId9"/>
    <p:sldId id="261" r:id="rId10"/>
    <p:sldId id="282" r:id="rId11"/>
    <p:sldId id="300" r:id="rId12"/>
    <p:sldId id="301" r:id="rId13"/>
    <p:sldId id="302" r:id="rId14"/>
    <p:sldId id="292" r:id="rId15"/>
    <p:sldId id="275" r:id="rId16"/>
    <p:sldId id="284" r:id="rId17"/>
    <p:sldId id="295" r:id="rId18"/>
    <p:sldId id="299" r:id="rId19"/>
    <p:sldId id="298" r:id="rId20"/>
    <p:sldId id="297" r:id="rId21"/>
    <p:sldId id="310" r:id="rId22"/>
    <p:sldId id="311" r:id="rId23"/>
    <p:sldId id="312" r:id="rId24"/>
    <p:sldId id="313" r:id="rId2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7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DE0B8-DC9D-41DD-A487-5C67829E989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3BA03-908A-4CB7-93BB-CEFAB627DC7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2483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0256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A1610-DD33-5A18-9658-D7A388AFE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40708061-E5B5-3A92-6DEA-6FA694A93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ECF0C2F-51D1-BE14-19F5-EBE5F1673D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DCBCB25-7DC0-9CB0-01D2-131D4E3662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2724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1CB37-B47B-2948-E04E-A9F1D6EF0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BF5E0307-DC1E-911A-9CC4-1C70C8A624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DB3785DE-6A3B-FFCB-1295-C3EA360C16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0C47799-7194-DA46-5EE0-BC330B5EEB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07507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F7BBA-8C66-A99A-B527-F2B6F457F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6DF30B4F-84A7-8A48-0B49-C3D33009C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A7F67244-173F-65A8-B9AF-4687992098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Skruetrækker: Forskellige skruehoved. Man kan tjekke type af bit/hoved på siden af skruetrækker eller inde i pakke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Mobilværktøj: Bruges til meget små skruer, derudover er der redskaber til at adskille skjulte samlinger (ex. plekter).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/>
              <a:t>Magnetskål: Bruges til at holde styr på alle delene/komponenterne </a:t>
            </a:r>
          </a:p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D920092-92A5-BD04-5B49-1941F54ED2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90023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5AE14-0675-392A-0DA1-85F8BD294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397618EB-F3BE-D7FF-1496-E109454D13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9A034E8E-AF5E-C07C-0D5B-7C68A25826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E156504-EE4E-1DD2-23C2-149776186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93747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A31F2-0215-D720-0102-8FC219A4F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8A7AA25-DF44-CDDB-F054-6E3B828A49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65F3DD04-E2AB-40EB-DA2A-82A63FA06E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Man skal kunne samle det igen = Pas på at dele ikke bliver væk (magnetskål) = prøv af være opmærksom på, hvilke rækkefølge delene er sammensat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ACC50E3-1645-D769-EC4B-D11C58D81F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9715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499603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715C4-B982-71C1-4468-C61E85730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BE0AD97A-53CC-E765-F6BA-ACC77EDD98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E9ECA0BF-4000-0D15-824D-16564F2986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90DF993-520C-C86B-F9A2-860C99921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913067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125BD-E5A6-E363-8118-2ED966278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8E28BEFD-0ABD-2A52-B6A3-F9A4E6B232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AC8CD35C-CD70-AEAA-ED15-61FF147ECC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7DE9D34-B04C-42E6-F97C-CBFC21615C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7224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1AADB-50F6-3557-F74B-766B51A7C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69201E1-65E4-DDCD-4775-06EF32F74F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440CA5E3-7A4C-E50D-6329-81C50FB69F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83474B6-D84B-B588-0F8D-68844FF8BC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89551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92935-0CE7-3CDD-8730-05ECC4D88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26EC1DA6-B9C3-B455-2ED9-CE51E16A6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84C2D9E4-D002-F4C8-2E4F-188B97B63A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88C0E73-51D4-7212-D791-BC0ACB383F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60681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1065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89E89-91C0-B67B-2816-DAF7DEB5A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0C88A64D-C4D2-E70F-019C-B5D71C1740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22050C22-3176-4674-0573-2154BEBAE2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CDE0218-73D2-3E73-A9B5-10EEC258B1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628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5DA87-AFF4-365F-57C2-FF3D13625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F8A76D9A-9AE2-4A7A-2816-B7B833D966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DA731DAE-317A-2947-E9D9-981F93769D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OBS: Vi har lavet en template, som børnene skal planlægge ud fra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D024289-2109-5374-E651-8B04A84535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03168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4F4C2-7B32-0246-82DB-C009E957C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0588C60-330D-E8AB-9EC0-2F3A08C105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02FB8871-3288-6DCC-35E1-81C288502C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A476635-35AC-B34C-372A-0B907FDE59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7989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D8E21-90D0-EFDD-5DD7-F87805FD0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DB28F03E-1CFF-C561-8EF2-50F677B286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4F3FBCE-6017-BCAC-3C04-9A0E2CDD79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550DFDB-547A-F59A-6C2B-78CF4D3FD5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2734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CEB34-4853-F209-01F8-E2424769C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2259BFC8-96A8-BAFF-FCA9-8D0B3C9FE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0C35EFE9-D84F-CB1B-ECA1-C6BB2BDB47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52F6EDA-A866-1C30-582B-F408DEA485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84173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7034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7F3A9-F133-053B-97B0-A6D686A7C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E1686707-E057-9DCF-A723-1ECC1B7336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2C071A9E-9CCB-E495-93D8-2567AA6B1B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Eksempel: t-shirt med hul – køber jeg ny – spørg hvor meget vand det kræver (17 </a:t>
            </a:r>
            <a:r>
              <a:rPr lang="da-DK" err="1"/>
              <a:t>badkar</a:t>
            </a:r>
            <a:r>
              <a:rPr lang="da-DK"/>
              <a:t> fyldt med vand) – havde vi </a:t>
            </a:r>
            <a:r>
              <a:rPr lang="da-DK" err="1"/>
              <a:t>reparerert</a:t>
            </a:r>
            <a:r>
              <a:rPr lang="da-DK"/>
              <a:t> havde vi sparet det</a:t>
            </a:r>
          </a:p>
          <a:p>
            <a:r>
              <a:rPr lang="da-DK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Én enkelt t-shirt kræver omkring 1.400 liter vand at producere.</a:t>
            </a:r>
            <a:br>
              <a:rPr lang="da-DK"/>
            </a:br>
            <a:r>
              <a:rPr lang="da-DK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mængde vand svarer til mere end 10 fyldte badekar.</a:t>
            </a:r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AAFE14E-85F4-40C0-CF7B-E6C6F79135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7773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15000"/>
              </a:lnSpc>
              <a:buFont typeface="Calibri" panose="020F0502020204030204" pitchFamily="34" charset="0"/>
              <a:buNone/>
            </a:pPr>
            <a:endParaRPr lang="da-DK" sz="18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9978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OBS: Få børnene her til at tage stilling til, hvilket produkt de skal reparere, så de hører ekstra efter, når deres produkttype kommer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10975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93BA03-908A-4CB7-93BB-CEFAB627DC74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8399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DB0A93-C518-C51B-4440-7A19C5E6D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5160CBB-BD88-4725-5FBF-7095365F49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F5A1916-DAEC-B056-1BE6-2C7722EE4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B726D42-7B9E-0FEB-9970-0C1B77196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2971A0E-5A62-F254-9C4D-A1AD3F063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5814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4E7112-5201-7D20-A1CD-783D99C7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8A36225-16BF-63C2-41E4-FB4D2A506E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E1DFE58-F091-0F42-D5C6-CC0A820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5ADB279-9CF7-9D75-F014-051EA9172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725781F-5D55-6340-628E-2A1AF1B3D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5787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A5F23186-7496-C060-B683-D3FC455961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923A83F-E65D-F4BA-9B86-D59EA3BA86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F6A58B5-96EB-5177-3B3C-F7DDEA7B8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F3C6017-AFAA-3DA2-A03F-B2D4A0F76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DA58246-87DF-89F0-054A-F5CAFDA2F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903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72BBD2-BB95-2CD3-1C05-3CCDE4BE8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208BB03-1365-7379-4047-148DD23FE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3A2DE55-E7F1-E7D7-4191-8105C4C65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DB5C542-D0FC-FB31-3A9A-AC8123342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55C7353-D46B-EA46-6732-7178BB725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8312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DEBC65-E7E9-A31B-6D11-7FC846C0B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B4F3119-BDE0-04CA-7692-EADFAC757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B812834-F6DB-15E2-860A-B68623D5B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2218EAC-6601-6BC0-B2BE-BC62DEBE5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F191083-DF2B-3CCC-3D53-820A763F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448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C5AB76-6D99-0F0C-A9CC-C2C1A6E37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EA1D892-94A0-4B98-22A4-94E9454D01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E50CFB8-917B-C7EA-E09F-9FA50A331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61CED27-330A-6849-AFA8-22F502923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F5D5617-CB28-14B5-4431-03569A3E3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830630F-E3BD-4B0C-AC4D-66B06D915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1680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DBDEC6-A93E-38CC-4C9D-F37D88295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26CE9A1-DBD9-4CFD-23EC-2DC69E452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87763D6-E114-1637-0543-1B1D1CD6F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F392806-0B2D-CD8B-D408-32F9FC1E8A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8EBFCFEA-8A14-E445-60DA-05C3DA3004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95B4177C-B22C-CE20-579B-93EBABACD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AB602F7-F896-767A-A8D2-B15A63478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96E03DC3-2BF3-CA85-1A46-8775E7406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6615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9517B-5846-DCC7-6034-00729BF6F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2AC76BE-E9F3-9B7C-4195-95DE9DAF9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CD29E18-41A6-7A7D-EC12-E318A7C83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E12F753-AE8C-E0E3-9D5A-0E8B979F0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81706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CD1D8717-E6DB-AD30-3C5D-B1E639D84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1CFC2BC6-5304-B768-ACE3-0CE054A38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42C641F-8DC3-C587-52B8-B658A703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3068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3C944E-77FD-A050-E395-D9BD1EFDF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2E34617-C893-C57E-09A9-57146E771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4013A69-00D3-90A2-7FE7-0C3FF8910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D4E156F-C5B5-559F-432F-E4BE1BD5D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08B4C36-6986-D06E-82CC-AB2854B74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510B966-EACA-A3AE-9978-1D39E9D1E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929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1CC192-2018-33B0-1B60-B365BDC6F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DD524AEE-C831-8EC6-D94D-ED3190301C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2D119E1-5B56-983F-2274-25934F9E0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076AB47-4E0E-153D-AF2E-3BD0EC31E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15E8411-1CFD-5BF3-1F9D-038BCA0E1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F0CEC3E-AFA1-F607-B580-BB4A2FE0D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785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91E8DF07-8368-C732-88C7-8875A774D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0F83CBE-E233-A3CD-E93E-93908B7D1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64BD896-9B36-71A9-BFAC-89B07FD26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58F92-19FC-4D56-880C-A7E839F8DCDF}" type="datetimeFigureOut">
              <a:rPr lang="da-DK" smtClean="0"/>
              <a:t>06-07-2026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36F5F4E-12B6-C843-E8B7-C0BD94A04D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7CEDFDA-3234-C47A-6FA6-76B6C19D65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B9497-67A8-4F24-9167-BE4E9DB4166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9506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49.pn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7.jpeg"/><Relationship Id="rId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2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jpeg"/><Relationship Id="rId7" Type="http://schemas.openxmlformats.org/officeDocument/2006/relationships/image" Target="../media/image61.jpeg"/><Relationship Id="rId12" Type="http://schemas.openxmlformats.org/officeDocument/2006/relationships/image" Target="../media/image6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jpeg"/><Relationship Id="rId5" Type="http://schemas.openxmlformats.org/officeDocument/2006/relationships/image" Target="../media/image3.png"/><Relationship Id="rId10" Type="http://schemas.openxmlformats.org/officeDocument/2006/relationships/image" Target="../media/image64.jpeg"/><Relationship Id="rId4" Type="http://schemas.openxmlformats.org/officeDocument/2006/relationships/image" Target="../media/image2.png"/><Relationship Id="rId9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3.png"/><Relationship Id="rId5" Type="http://schemas.openxmlformats.org/officeDocument/2006/relationships/image" Target="../media/image21.png"/><Relationship Id="rId10" Type="http://schemas.openxmlformats.org/officeDocument/2006/relationships/image" Target="../media/image2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F5C9F9B1-19CB-1B0F-B59D-9C2E09400A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9403" y="975098"/>
            <a:ext cx="9099243" cy="622579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1970DA0D-B76E-DF6D-8276-C76BC80A8689}"/>
              </a:ext>
            </a:extLst>
          </p:cNvPr>
          <p:cNvSpPr txBox="1">
            <a:spLocks/>
          </p:cNvSpPr>
          <p:nvPr/>
        </p:nvSpPr>
        <p:spPr>
          <a:xfrm>
            <a:off x="847539" y="330112"/>
            <a:ext cx="9239436" cy="119695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54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Reparer hårde ting</a:t>
            </a:r>
            <a:endParaRPr lang="da-DK" sz="5400">
              <a:solidFill>
                <a:srgbClr val="C07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4269A897-D722-AA80-A982-0315852E6042}"/>
              </a:ext>
            </a:extLst>
          </p:cNvPr>
          <p:cNvSpPr txBox="1"/>
          <p:nvPr/>
        </p:nvSpPr>
        <p:spPr>
          <a:xfrm>
            <a:off x="847539" y="1756120"/>
            <a:ext cx="6705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 Repair Camps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C0F9FBBE-0252-1330-B652-BFA8D74923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725" y="6002383"/>
            <a:ext cx="1014630" cy="737392"/>
          </a:xfrm>
          <a:prstGeom prst="rect">
            <a:avLst/>
          </a:prstGeom>
        </p:spPr>
      </p:pic>
      <p:pic>
        <p:nvPicPr>
          <p:cNvPr id="8" name="Picture 2" descr="CFU får nyt logo">
            <a:extLst>
              <a:ext uri="{FF2B5EF4-FFF2-40B4-BE49-F238E27FC236}">
                <a16:creationId xmlns:a16="http://schemas.microsoft.com/office/drawing/2014/main" id="{AF3E9970-05C2-2560-0114-7D8BE36E9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652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5156179D-65D2-3211-5A77-8993AF304565}"/>
              </a:ext>
            </a:extLst>
          </p:cNvPr>
          <p:cNvSpPr txBox="1"/>
          <p:nvPr/>
        </p:nvSpPr>
        <p:spPr>
          <a:xfrm>
            <a:off x="1852830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0" name="Pladsholder til slidenummer 3">
            <a:extLst>
              <a:ext uri="{FF2B5EF4-FFF2-40B4-BE49-F238E27FC236}">
                <a16:creationId xmlns:a16="http://schemas.microsoft.com/office/drawing/2014/main" id="{0FA788B1-EE31-F99C-39EB-4552431BC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4803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F0AE2-9A84-FBF7-309F-D2D42C69E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55F0E2-89F5-FF8F-BC6B-4095EBDD9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Hvordan reparerer man ting?</a:t>
            </a:r>
          </a:p>
        </p:txBody>
      </p:sp>
      <p:pic>
        <p:nvPicPr>
          <p:cNvPr id="4" name="Billede 3" descr="Et billede, der indeholder elektronik, tekst, Elektroteknik, cirkel&#10;&#10;Automatisk genereret beskrivelse">
            <a:extLst>
              <a:ext uri="{FF2B5EF4-FFF2-40B4-BE49-F238E27FC236}">
                <a16:creationId xmlns:a16="http://schemas.microsoft.com/office/drawing/2014/main" id="{7F5A5C0B-1C03-B3A2-C260-621DD74C59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2160" y="1976894"/>
            <a:ext cx="7196340" cy="3945788"/>
          </a:xfrm>
          <a:prstGeom prst="rect">
            <a:avLst/>
          </a:prstGeom>
        </p:spPr>
      </p:pic>
      <p:pic>
        <p:nvPicPr>
          <p:cNvPr id="1026" name="Picture 2" descr="Robotstøvsuger, Xiaomi – dba.dk – Køb og Salg af Nyt og Brugt">
            <a:extLst>
              <a:ext uri="{FF2B5EF4-FFF2-40B4-BE49-F238E27FC236}">
                <a16:creationId xmlns:a16="http://schemas.microsoft.com/office/drawing/2014/main" id="{F2E6C126-EDDE-F0F5-28FB-BAF820881B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2540" y="1976894"/>
            <a:ext cx="3006164" cy="394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AABF9A30-0D38-1252-AA88-7D94BAB3EF39}"/>
              </a:ext>
            </a:extLst>
          </p:cNvPr>
          <p:cNvSpPr txBox="1"/>
          <p:nvPr/>
        </p:nvSpPr>
        <p:spPr>
          <a:xfrm>
            <a:off x="838200" y="1506022"/>
            <a:ext cx="11001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Ting kan bestå af maaaange dele, så de kan være lidt mere besværlige at reparere end tøj.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6391EFD7-AFF5-5303-A292-435A7EDDAEF3}"/>
              </a:ext>
            </a:extLst>
          </p:cNvPr>
          <p:cNvSpPr txBox="1">
            <a:spLocks/>
          </p:cNvSpPr>
          <p:nvPr/>
        </p:nvSpPr>
        <p:spPr>
          <a:xfrm>
            <a:off x="6800367" y="5654675"/>
            <a:ext cx="2759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241 dele</a:t>
            </a:r>
            <a:endParaRPr lang="da-DK">
              <a:solidFill>
                <a:srgbClr val="C07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C4D61F58-52CD-D86B-57F4-9453F07A23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725" y="6002383"/>
            <a:ext cx="1014630" cy="737392"/>
          </a:xfrm>
          <a:prstGeom prst="rect">
            <a:avLst/>
          </a:prstGeom>
        </p:spPr>
      </p:pic>
      <p:pic>
        <p:nvPicPr>
          <p:cNvPr id="13" name="Picture 2" descr="CFU får nyt logo">
            <a:extLst>
              <a:ext uri="{FF2B5EF4-FFF2-40B4-BE49-F238E27FC236}">
                <a16:creationId xmlns:a16="http://schemas.microsoft.com/office/drawing/2014/main" id="{AE774B59-4FA1-02A7-6778-0AC5862E4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652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kstfelt 13">
            <a:extLst>
              <a:ext uri="{FF2B5EF4-FFF2-40B4-BE49-F238E27FC236}">
                <a16:creationId xmlns:a16="http://schemas.microsoft.com/office/drawing/2014/main" id="{9F242A22-BCDD-8EE1-3D42-B386558414F5}"/>
              </a:ext>
            </a:extLst>
          </p:cNvPr>
          <p:cNvSpPr txBox="1"/>
          <p:nvPr/>
        </p:nvSpPr>
        <p:spPr>
          <a:xfrm>
            <a:off x="1852830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5" name="Pladsholder til slidenummer 3">
            <a:extLst>
              <a:ext uri="{FF2B5EF4-FFF2-40B4-BE49-F238E27FC236}">
                <a16:creationId xmlns:a16="http://schemas.microsoft.com/office/drawing/2014/main" id="{EEA28947-F6A4-2A68-F4C7-F60976711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10</a:t>
            </a:fld>
            <a:endParaRPr lang="da-DK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079F5A86-AD0B-9778-B6C9-2FCFE7BE966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1457" y="3614771"/>
            <a:ext cx="1098995" cy="64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914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2FD14-95F3-519D-BDB9-072336A22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AB3484-9792-1D63-81ED-856BECF1D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Hvilke redskaber bruger man?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18CB844E-33A2-601C-47B5-7AC572915B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4" name="Picture 2" descr="CFU får nyt logo">
            <a:extLst>
              <a:ext uri="{FF2B5EF4-FFF2-40B4-BE49-F238E27FC236}">
                <a16:creationId xmlns:a16="http://schemas.microsoft.com/office/drawing/2014/main" id="{6ADA9DA3-095B-1E8F-EA56-5022EEC01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801E3E3D-C14C-AD29-315B-3A102C61110C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E9DB83D5-7CAA-4642-B93F-4A862F4CFE0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6188" y="1217183"/>
            <a:ext cx="7879602" cy="5391306"/>
          </a:xfrm>
          <a:prstGeom prst="rect">
            <a:avLst/>
          </a:prstGeom>
        </p:spPr>
      </p:pic>
      <p:sp>
        <p:nvSpPr>
          <p:cNvPr id="10" name="Pladsholder til slidenummer 3">
            <a:extLst>
              <a:ext uri="{FF2B5EF4-FFF2-40B4-BE49-F238E27FC236}">
                <a16:creationId xmlns:a16="http://schemas.microsoft.com/office/drawing/2014/main" id="{959D20BA-BB7B-4F67-1525-B881607F0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4091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7AFE6-E970-7A8F-91D8-3C50B38BD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Billede 28">
            <a:extLst>
              <a:ext uri="{FF2B5EF4-FFF2-40B4-BE49-F238E27FC236}">
                <a16:creationId xmlns:a16="http://schemas.microsoft.com/office/drawing/2014/main" id="{916DD4D8-4F4F-D6B4-A4BC-F760EC7841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2822" y="2098474"/>
            <a:ext cx="1285450" cy="2510108"/>
          </a:xfrm>
          <a:prstGeom prst="rect">
            <a:avLst/>
          </a:prstGeom>
        </p:spPr>
      </p:pic>
      <p:pic>
        <p:nvPicPr>
          <p:cNvPr id="23" name="Billede 22">
            <a:extLst>
              <a:ext uri="{FF2B5EF4-FFF2-40B4-BE49-F238E27FC236}">
                <a16:creationId xmlns:a16="http://schemas.microsoft.com/office/drawing/2014/main" id="{B0F65C10-52FB-79AB-13ED-411FBE244A5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4345" y="2919264"/>
            <a:ext cx="2490941" cy="1868206"/>
          </a:xfrm>
          <a:prstGeom prst="rect">
            <a:avLst/>
          </a:prstGeom>
        </p:spPr>
      </p:pic>
      <p:pic>
        <p:nvPicPr>
          <p:cNvPr id="20" name="Billede 19">
            <a:extLst>
              <a:ext uri="{FF2B5EF4-FFF2-40B4-BE49-F238E27FC236}">
                <a16:creationId xmlns:a16="http://schemas.microsoft.com/office/drawing/2014/main" id="{E73E7F05-9743-91E1-210A-68C7F19B50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5940" y="2795302"/>
            <a:ext cx="2733076" cy="2049807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CFD2A301-CD93-CD71-7C64-F0F664A15B7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1105" y="2582917"/>
            <a:ext cx="3314969" cy="2486227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2A12D302-B694-BAA4-22D0-D99E2CD21EC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2773" y="1927211"/>
            <a:ext cx="1989915" cy="110111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1549DCE-B01B-3A38-7C2C-8D85C67F3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Typer af redskaber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15B619D-A9F8-8055-B6B6-4AE63E5AD46E}"/>
              </a:ext>
            </a:extLst>
          </p:cNvPr>
          <p:cNvSpPr txBox="1"/>
          <p:nvPr/>
        </p:nvSpPr>
        <p:spPr>
          <a:xfrm>
            <a:off x="302809" y="4811837"/>
            <a:ext cx="1950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rial" panose="020B0604020202020204" pitchFamily="34" charset="0"/>
              </a:rPr>
              <a:t>Skruetrækker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3EE4AC29-00CD-009E-6FA1-1CC00A921158}"/>
              </a:ext>
            </a:extLst>
          </p:cNvPr>
          <p:cNvSpPr txBox="1"/>
          <p:nvPr/>
        </p:nvSpPr>
        <p:spPr>
          <a:xfrm>
            <a:off x="5678760" y="4811836"/>
            <a:ext cx="2367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rial" panose="020B0604020202020204" pitchFamily="34" charset="0"/>
              </a:rPr>
              <a:t>Tænger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C09C9CA2-8C66-E68B-A17E-159C7AC01A43}"/>
              </a:ext>
            </a:extLst>
          </p:cNvPr>
          <p:cNvSpPr/>
          <p:nvPr/>
        </p:nvSpPr>
        <p:spPr>
          <a:xfrm>
            <a:off x="3125486" y="1849542"/>
            <a:ext cx="374949" cy="377598"/>
          </a:xfrm>
          <a:prstGeom prst="ellipse">
            <a:avLst/>
          </a:prstGeom>
          <a:noFill/>
          <a:ln w="28575">
            <a:solidFill>
              <a:srgbClr val="C0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FF0000"/>
              </a:solidFill>
            </a:endParaRP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6D028470-2ED9-D508-C7BB-4A3E5AA8D440}"/>
              </a:ext>
            </a:extLst>
          </p:cNvPr>
          <p:cNvSpPr txBox="1"/>
          <p:nvPr/>
        </p:nvSpPr>
        <p:spPr>
          <a:xfrm>
            <a:off x="8584199" y="4807534"/>
            <a:ext cx="1242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rial" panose="020B0604020202020204" pitchFamily="34" charset="0"/>
              </a:rPr>
              <a:t>Magnetskål/bakke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B20254-CDB2-4508-BB6E-DEA798A1AB6E}"/>
              </a:ext>
            </a:extLst>
          </p:cNvPr>
          <p:cNvSpPr txBox="1"/>
          <p:nvPr/>
        </p:nvSpPr>
        <p:spPr>
          <a:xfrm>
            <a:off x="2518640" y="4811837"/>
            <a:ext cx="2367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rial" panose="020B0604020202020204" pitchFamily="34" charset="0"/>
              </a:rPr>
              <a:t>Mobilværktøj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EF95882B-E57D-947F-B000-F364C1AE5C9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4" name="Picture 2" descr="CFU får nyt logo">
            <a:extLst>
              <a:ext uri="{FF2B5EF4-FFF2-40B4-BE49-F238E27FC236}">
                <a16:creationId xmlns:a16="http://schemas.microsoft.com/office/drawing/2014/main" id="{45F98BEF-1708-87BD-76BC-5827522E2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F2D75247-BB17-4B2C-039F-440C2DFC786E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FD0977E2-2C9B-3693-6B29-055CA013815B}"/>
              </a:ext>
            </a:extLst>
          </p:cNvPr>
          <p:cNvSpPr/>
          <p:nvPr/>
        </p:nvSpPr>
        <p:spPr>
          <a:xfrm>
            <a:off x="4397837" y="4148092"/>
            <a:ext cx="185708" cy="187020"/>
          </a:xfrm>
          <a:prstGeom prst="ellipse">
            <a:avLst/>
          </a:prstGeom>
          <a:noFill/>
          <a:ln w="28575">
            <a:solidFill>
              <a:srgbClr val="C0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FF0000"/>
              </a:solidFill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67E426D0-7F9F-CE36-AD86-E15B79D4C4C5}"/>
              </a:ext>
            </a:extLst>
          </p:cNvPr>
          <p:cNvSpPr txBox="1"/>
          <p:nvPr/>
        </p:nvSpPr>
        <p:spPr>
          <a:xfrm>
            <a:off x="9697697" y="4811836"/>
            <a:ext cx="2367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rial" panose="020B0604020202020204" pitchFamily="34" charset="0"/>
              </a:rPr>
              <a:t>Multimeter</a:t>
            </a:r>
          </a:p>
        </p:txBody>
      </p:sp>
      <p:sp>
        <p:nvSpPr>
          <p:cNvPr id="11" name="Pladsholder til slidenummer 3">
            <a:extLst>
              <a:ext uri="{FF2B5EF4-FFF2-40B4-BE49-F238E27FC236}">
                <a16:creationId xmlns:a16="http://schemas.microsoft.com/office/drawing/2014/main" id="{9800D0E0-CF0C-783D-D56C-97CEAD4E6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12</a:t>
            </a:fld>
            <a:endParaRPr lang="da-DK"/>
          </a:p>
        </p:txBody>
      </p:sp>
      <p:pic>
        <p:nvPicPr>
          <p:cNvPr id="27" name="Billede 26">
            <a:extLst>
              <a:ext uri="{FF2B5EF4-FFF2-40B4-BE49-F238E27FC236}">
                <a16:creationId xmlns:a16="http://schemas.microsoft.com/office/drawing/2014/main" id="{359BF28A-F6EF-16B6-929F-2BABFF29FD6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29529" y="2524999"/>
            <a:ext cx="1452971" cy="203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600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D4FE1-B72C-6106-F459-BBD0E1328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F12D2B0B-49E3-3D10-9E0D-99B5879612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08751" y="0"/>
            <a:ext cx="578325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9574B9F-4DCE-E2ED-A7A8-9F2595190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5381"/>
            <a:ext cx="5665967" cy="1325563"/>
          </a:xfrm>
        </p:spPr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Hvordan adskiller man ting?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017B7A9E-A07F-7688-6B6F-B3ED9EFD3D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027794"/>
            <a:ext cx="1014630" cy="737392"/>
          </a:xfrm>
          <a:prstGeom prst="rect">
            <a:avLst/>
          </a:prstGeom>
        </p:spPr>
      </p:pic>
      <p:pic>
        <p:nvPicPr>
          <p:cNvPr id="7" name="Picture 2" descr="CFU får nyt logo">
            <a:extLst>
              <a:ext uri="{FF2B5EF4-FFF2-40B4-BE49-F238E27FC236}">
                <a16:creationId xmlns:a16="http://schemas.microsoft.com/office/drawing/2014/main" id="{B605C8FA-94BA-0CC6-9D2C-72126F886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652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EF8399EC-4DCA-7F2D-8CEB-4B92DC67C53C}"/>
              </a:ext>
            </a:extLst>
          </p:cNvPr>
          <p:cNvSpPr txBox="1"/>
          <p:nvPr/>
        </p:nvSpPr>
        <p:spPr>
          <a:xfrm>
            <a:off x="1852830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3" name="Pladsholder til slidenummer 3">
            <a:extLst>
              <a:ext uri="{FF2B5EF4-FFF2-40B4-BE49-F238E27FC236}">
                <a16:creationId xmlns:a16="http://schemas.microsoft.com/office/drawing/2014/main" id="{6A8C119A-EA42-9A81-3798-5AB5A48EB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01994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BB23D-A999-575E-F6B5-FCA23EDE1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felt 5">
            <a:extLst>
              <a:ext uri="{FF2B5EF4-FFF2-40B4-BE49-F238E27FC236}">
                <a16:creationId xmlns:a16="http://schemas.microsoft.com/office/drawing/2014/main" id="{7BE32DE1-15B9-4E86-E5E1-22831532AE7F}"/>
              </a:ext>
            </a:extLst>
          </p:cNvPr>
          <p:cNvSpPr txBox="1"/>
          <p:nvPr/>
        </p:nvSpPr>
        <p:spPr>
          <a:xfrm>
            <a:off x="4424216" y="4490292"/>
            <a:ext cx="21328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Find værktøj</a:t>
            </a:r>
          </a:p>
        </p:txBody>
      </p:sp>
      <p:pic>
        <p:nvPicPr>
          <p:cNvPr id="20" name="Billede 19">
            <a:extLst>
              <a:ext uri="{FF2B5EF4-FFF2-40B4-BE49-F238E27FC236}">
                <a16:creationId xmlns:a16="http://schemas.microsoft.com/office/drawing/2014/main" id="{29A99B6E-6C2D-BE8A-9DD9-743C369C3A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8489" y="4517695"/>
            <a:ext cx="535348" cy="312159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82DD4292-01C7-B257-4201-D6432E2B8A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9371" y="3119855"/>
            <a:ext cx="1761132" cy="1320849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D9594F39-B4B1-01F8-F40B-4E2A862D304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1525" y="2739490"/>
            <a:ext cx="1624963" cy="14557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5DB0FB4C-8B92-3237-1A85-D983D5AEC25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6527" y="2739489"/>
            <a:ext cx="1811602" cy="145575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1E0C01F-7088-864F-741F-70BAC5946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Reparationsprocessen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439AA6DF-44FB-FC58-C72F-9A3196D1FE4F}"/>
              </a:ext>
            </a:extLst>
          </p:cNvPr>
          <p:cNvSpPr txBox="1"/>
          <p:nvPr/>
        </p:nvSpPr>
        <p:spPr>
          <a:xfrm>
            <a:off x="2634548" y="4489450"/>
            <a:ext cx="1781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Find ud af hvordan produktet åbnes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401AD702-3732-4D93-522C-4DA2264BBD40}"/>
              </a:ext>
            </a:extLst>
          </p:cNvPr>
          <p:cNvSpPr txBox="1"/>
          <p:nvPr/>
        </p:nvSpPr>
        <p:spPr>
          <a:xfrm>
            <a:off x="6874871" y="4504690"/>
            <a:ext cx="1183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Adskil produkt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8897EE91-69CD-CB19-CFB5-E8C71419917B}"/>
              </a:ext>
            </a:extLst>
          </p:cNvPr>
          <p:cNvSpPr txBox="1"/>
          <p:nvPr/>
        </p:nvSpPr>
        <p:spPr>
          <a:xfrm>
            <a:off x="8465555" y="4489450"/>
            <a:ext cx="1428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Reparer </a:t>
            </a:r>
          </a:p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(hvis muligt)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856AF39D-86D9-3BF4-352A-E884614E3AAE}"/>
              </a:ext>
            </a:extLst>
          </p:cNvPr>
          <p:cNvSpPr txBox="1"/>
          <p:nvPr/>
        </p:nvSpPr>
        <p:spPr>
          <a:xfrm>
            <a:off x="441439" y="4489449"/>
            <a:ext cx="2132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Diagnosticér </a:t>
            </a:r>
          </a:p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(hvad er galt?)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BF000BB1-20D1-F6B5-CD4A-C47FF079E190}"/>
              </a:ext>
            </a:extLst>
          </p:cNvPr>
          <p:cNvSpPr txBox="1"/>
          <p:nvPr/>
        </p:nvSpPr>
        <p:spPr>
          <a:xfrm>
            <a:off x="10295976" y="4504690"/>
            <a:ext cx="1057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Saml</a:t>
            </a:r>
          </a:p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produkt</a:t>
            </a:r>
          </a:p>
        </p:txBody>
      </p:sp>
      <p:sp>
        <p:nvSpPr>
          <p:cNvPr id="8" name="Taleboble: oval 7">
            <a:extLst>
              <a:ext uri="{FF2B5EF4-FFF2-40B4-BE49-F238E27FC236}">
                <a16:creationId xmlns:a16="http://schemas.microsoft.com/office/drawing/2014/main" id="{C6B355B9-D4C1-047A-099F-699F3E0A4A82}"/>
              </a:ext>
            </a:extLst>
          </p:cNvPr>
          <p:cNvSpPr/>
          <p:nvPr/>
        </p:nvSpPr>
        <p:spPr>
          <a:xfrm flipH="1">
            <a:off x="5397008" y="5357783"/>
            <a:ext cx="2557122" cy="1259453"/>
          </a:xfrm>
          <a:prstGeom prst="wedgeEllipseCallout">
            <a:avLst>
              <a:gd name="adj1" fmla="val -25159"/>
              <a:gd name="adj2" fmla="val -6748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OBS: Man skal kunne samle det igen – vær obs på rækkefølge</a:t>
            </a:r>
          </a:p>
        </p:txBody>
      </p:sp>
      <p:pic>
        <p:nvPicPr>
          <p:cNvPr id="22" name="Billede 21" descr="Et billede, der indeholder tekst, computer, Computertastatur, bærbar&#10;&#10;AI-genereret indhold kan være ukorrekt.">
            <a:extLst>
              <a:ext uri="{FF2B5EF4-FFF2-40B4-BE49-F238E27FC236}">
                <a16:creationId xmlns:a16="http://schemas.microsoft.com/office/drawing/2014/main" id="{16B28B50-1CC6-BEFB-64C1-461AC2EBA1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"/>
          <a:stretch>
            <a:fillRect/>
          </a:stretch>
        </p:blipFill>
        <p:spPr>
          <a:xfrm>
            <a:off x="838200" y="2728447"/>
            <a:ext cx="1406102" cy="1466794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EF39BB2B-84E4-9897-49F2-DC39C8E7FF2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027794"/>
            <a:ext cx="1014630" cy="737392"/>
          </a:xfrm>
          <a:prstGeom prst="rect">
            <a:avLst/>
          </a:prstGeom>
        </p:spPr>
      </p:pic>
      <p:pic>
        <p:nvPicPr>
          <p:cNvPr id="17" name="Picture 2" descr="CFU får nyt logo">
            <a:extLst>
              <a:ext uri="{FF2B5EF4-FFF2-40B4-BE49-F238E27FC236}">
                <a16:creationId xmlns:a16="http://schemas.microsoft.com/office/drawing/2014/main" id="{C0AE8138-00F1-ECDB-BBF8-C5276CD1F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652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kstfelt 23">
            <a:extLst>
              <a:ext uri="{FF2B5EF4-FFF2-40B4-BE49-F238E27FC236}">
                <a16:creationId xmlns:a16="http://schemas.microsoft.com/office/drawing/2014/main" id="{76D83A81-078F-ED9C-B815-5A8B8BFF6B1D}"/>
              </a:ext>
            </a:extLst>
          </p:cNvPr>
          <p:cNvSpPr txBox="1"/>
          <p:nvPr/>
        </p:nvSpPr>
        <p:spPr>
          <a:xfrm>
            <a:off x="1852830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6" name="Pladsholder til slidenummer 3">
            <a:extLst>
              <a:ext uri="{FF2B5EF4-FFF2-40B4-BE49-F238E27FC236}">
                <a16:creationId xmlns:a16="http://schemas.microsoft.com/office/drawing/2014/main" id="{23777FB3-6ACB-7A29-65E0-3E2DC4D45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14</a:t>
            </a:fld>
            <a:endParaRPr lang="da-DK"/>
          </a:p>
        </p:txBody>
      </p:sp>
      <p:pic>
        <p:nvPicPr>
          <p:cNvPr id="30" name="Billede 29">
            <a:extLst>
              <a:ext uri="{FF2B5EF4-FFF2-40B4-BE49-F238E27FC236}">
                <a16:creationId xmlns:a16="http://schemas.microsoft.com/office/drawing/2014/main" id="{1508C99C-E237-288C-3E57-6878FF3D468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9245" y="2214389"/>
            <a:ext cx="1594614" cy="1195961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543D7210-7561-5FBD-5BCD-C7E9893F9D0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9494" y="2742129"/>
            <a:ext cx="1627550" cy="1455752"/>
          </a:xfrm>
          <a:prstGeom prst="rect">
            <a:avLst/>
          </a:prstGeom>
        </p:spPr>
      </p:pic>
      <p:pic>
        <p:nvPicPr>
          <p:cNvPr id="19" name="Billede 18">
            <a:extLst>
              <a:ext uri="{FF2B5EF4-FFF2-40B4-BE49-F238E27FC236}">
                <a16:creationId xmlns:a16="http://schemas.microsoft.com/office/drawing/2014/main" id="{C0C0FD80-824F-C1E4-8BD6-82C99BCFCB8F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21546" y="2739490"/>
            <a:ext cx="1172987" cy="1455752"/>
          </a:xfrm>
          <a:prstGeom prst="rect">
            <a:avLst/>
          </a:prstGeom>
        </p:spPr>
      </p:pic>
      <p:pic>
        <p:nvPicPr>
          <p:cNvPr id="21" name="Billede 20">
            <a:extLst>
              <a:ext uri="{FF2B5EF4-FFF2-40B4-BE49-F238E27FC236}">
                <a16:creationId xmlns:a16="http://schemas.microsoft.com/office/drawing/2014/main" id="{2E434FBB-306B-A2E0-D5FA-DA07AF6B53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853" y="4517695"/>
            <a:ext cx="535348" cy="312159"/>
          </a:xfrm>
          <a:prstGeom prst="rect">
            <a:avLst/>
          </a:prstGeom>
        </p:spPr>
      </p:pic>
      <p:pic>
        <p:nvPicPr>
          <p:cNvPr id="25" name="Billede 24">
            <a:extLst>
              <a:ext uri="{FF2B5EF4-FFF2-40B4-BE49-F238E27FC236}">
                <a16:creationId xmlns:a16="http://schemas.microsoft.com/office/drawing/2014/main" id="{2F0B0EEE-17EC-874A-4413-E0E6ED30D2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1439" y="4517695"/>
            <a:ext cx="535348" cy="312159"/>
          </a:xfrm>
          <a:prstGeom prst="rect">
            <a:avLst/>
          </a:prstGeom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16878508-CB63-AA53-65A4-6C5463E2D6C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1161" y="4517695"/>
            <a:ext cx="535348" cy="312159"/>
          </a:xfrm>
          <a:prstGeom prst="rect">
            <a:avLst/>
          </a:prstGeom>
        </p:spPr>
      </p:pic>
      <p:pic>
        <p:nvPicPr>
          <p:cNvPr id="40" name="Billede 39">
            <a:extLst>
              <a:ext uri="{FF2B5EF4-FFF2-40B4-BE49-F238E27FC236}">
                <a16:creationId xmlns:a16="http://schemas.microsoft.com/office/drawing/2014/main" id="{5B0AC64D-4792-B3BD-27E1-812CDD0D3B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1416" y="4517695"/>
            <a:ext cx="535348" cy="312159"/>
          </a:xfrm>
          <a:prstGeom prst="rect">
            <a:avLst/>
          </a:prstGeom>
        </p:spPr>
      </p:pic>
      <p:pic>
        <p:nvPicPr>
          <p:cNvPr id="41" name="Billede 40">
            <a:extLst>
              <a:ext uri="{FF2B5EF4-FFF2-40B4-BE49-F238E27FC236}">
                <a16:creationId xmlns:a16="http://schemas.microsoft.com/office/drawing/2014/main" id="{DB5554C7-A77D-91B1-7443-6D5EDC2C38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980516" y="5469378"/>
            <a:ext cx="535348" cy="312159"/>
          </a:xfrm>
          <a:prstGeom prst="rect">
            <a:avLst/>
          </a:prstGeom>
        </p:spPr>
      </p:pic>
      <p:pic>
        <p:nvPicPr>
          <p:cNvPr id="42" name="Billede 41">
            <a:extLst>
              <a:ext uri="{FF2B5EF4-FFF2-40B4-BE49-F238E27FC236}">
                <a16:creationId xmlns:a16="http://schemas.microsoft.com/office/drawing/2014/main" id="{AB72127A-09A4-10C1-589A-C4CCD65072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980516" y="6157850"/>
            <a:ext cx="535348" cy="312159"/>
          </a:xfrm>
          <a:prstGeom prst="rect">
            <a:avLst/>
          </a:prstGeom>
        </p:spPr>
      </p:pic>
      <p:pic>
        <p:nvPicPr>
          <p:cNvPr id="43" name="Billede 42">
            <a:extLst>
              <a:ext uri="{FF2B5EF4-FFF2-40B4-BE49-F238E27FC236}">
                <a16:creationId xmlns:a16="http://schemas.microsoft.com/office/drawing/2014/main" id="{8C64167A-FAE7-2ACF-6B70-B58445B8EE6E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95764" y="1966431"/>
            <a:ext cx="300365" cy="144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86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D4074C52-A2F1-EFBD-5CAC-67F79C113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Hvad hvis det ikke kan repareres?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5293F32D-6333-CDA3-DB16-A7625C655450}"/>
              </a:ext>
            </a:extLst>
          </p:cNvPr>
          <p:cNvSpPr txBox="1"/>
          <p:nvPr/>
        </p:nvSpPr>
        <p:spPr>
          <a:xfrm>
            <a:off x="838200" y="1506022"/>
            <a:ext cx="47110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Det er også spændende at adskille </a:t>
            </a:r>
          </a:p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produktet helt, blot for at forstå </a:t>
            </a:r>
          </a:p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hvad produktet består af! </a:t>
            </a:r>
          </a:p>
          <a:p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Adskil</a:t>
            </a:r>
          </a:p>
          <a:p>
            <a:pPr marL="342900" indent="-342900"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Hvad består det af?</a:t>
            </a:r>
          </a:p>
          <a:p>
            <a:pPr marL="342900" indent="-342900"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Kan det repareres 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fiks det</a:t>
            </a:r>
          </a:p>
          <a:p>
            <a:pPr marL="342900" indent="-342900"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Kan det </a:t>
            </a:r>
            <a:r>
              <a:rPr lang="da-DK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ikke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repareres  lav en planche!</a:t>
            </a:r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Billede 8" descr="Et billede, der indeholder elektronik, højttaler&#10;&#10;Automatisk genereret beskrivelse">
            <a:extLst>
              <a:ext uri="{FF2B5EF4-FFF2-40B4-BE49-F238E27FC236}">
                <a16:creationId xmlns:a16="http://schemas.microsoft.com/office/drawing/2014/main" id="{DF80A6C0-AC2D-68ED-0684-D3D6F101C3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8347" y="1690688"/>
            <a:ext cx="5449136" cy="4081898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0A62FAF4-7ED9-50AD-8F47-2D04BAD6974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3" name="Picture 2" descr="CFU får nyt logo">
            <a:extLst>
              <a:ext uri="{FF2B5EF4-FFF2-40B4-BE49-F238E27FC236}">
                <a16:creationId xmlns:a16="http://schemas.microsoft.com/office/drawing/2014/main" id="{E0C7A504-ECF9-D7B5-6D8D-A6C81C519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16C8E46C-8F14-0CC2-1329-6F569BF5BDEA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6" name="Pladsholder til slidenummer 3">
            <a:extLst>
              <a:ext uri="{FF2B5EF4-FFF2-40B4-BE49-F238E27FC236}">
                <a16:creationId xmlns:a16="http://schemas.microsoft.com/office/drawing/2014/main" id="{CF9DB67B-69B3-B87E-0E42-28B85052C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4068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7C279-C995-E3F2-9DF6-7E80C2307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ED18D98A-C77D-9ADF-56F9-0E404BDA0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Fejlgrupper</a:t>
            </a:r>
            <a:endParaRPr lang="da-DK">
              <a:solidFill>
                <a:srgbClr val="C07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330B8420-48F9-353B-8B61-63A288E62AA9}"/>
              </a:ext>
            </a:extLst>
          </p:cNvPr>
          <p:cNvSpPr txBox="1"/>
          <p:nvPr/>
        </p:nvSpPr>
        <p:spPr>
          <a:xfrm>
            <a:off x="8144765" y="4777810"/>
            <a:ext cx="282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Manglende reservedele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8B0585B0-D06F-6955-CD36-BCDBEB78D7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6" name="Picture 2" descr="CFU får nyt logo">
            <a:extLst>
              <a:ext uri="{FF2B5EF4-FFF2-40B4-BE49-F238E27FC236}">
                <a16:creationId xmlns:a16="http://schemas.microsoft.com/office/drawing/2014/main" id="{982C463A-8E8A-F74A-4B1C-FAE26FF67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C8DC7453-37CD-1BAF-5246-E1090009B6D2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8" name="Pladsholder til slidenummer 3">
            <a:extLst>
              <a:ext uri="{FF2B5EF4-FFF2-40B4-BE49-F238E27FC236}">
                <a16:creationId xmlns:a16="http://schemas.microsoft.com/office/drawing/2014/main" id="{A065A236-718D-36E9-1F22-45F71C080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16</a:t>
            </a:fld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B39B0B7-D120-3D5F-C0B3-7F9801166E49}"/>
              </a:ext>
            </a:extLst>
          </p:cNvPr>
          <p:cNvSpPr txBox="1"/>
          <p:nvPr/>
        </p:nvSpPr>
        <p:spPr>
          <a:xfrm>
            <a:off x="681678" y="4777810"/>
            <a:ext cx="2825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Usynlige samlinger &amp; limsamlinger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BB9BEE5-956D-A882-B1E1-2D945390BE4B}"/>
              </a:ext>
            </a:extLst>
          </p:cNvPr>
          <p:cNvSpPr txBox="1"/>
          <p:nvPr/>
        </p:nvSpPr>
        <p:spPr>
          <a:xfrm>
            <a:off x="4609153" y="4777810"/>
            <a:ext cx="2825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Skjulte skruer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9FD7428A-D432-B3CF-9AEB-F5EAE1CBB0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9554" y="2253996"/>
            <a:ext cx="3125349" cy="2350007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6280052D-512C-F877-6C4F-09C00A54F6E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54307" y="2055343"/>
            <a:ext cx="2354467" cy="2751774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41F30AC2-D13A-9A7D-4B92-90507CF6969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37030" y="3200529"/>
            <a:ext cx="1239458" cy="1403474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1D0A1063-B411-E3B6-167A-184E7099B1D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37029" y="2253996"/>
            <a:ext cx="1239459" cy="946182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2E1393B7-8D46-A1B9-D790-5F5477CDAD6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58524" y="2253996"/>
            <a:ext cx="1239459" cy="235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37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52E45-8A52-41BD-9613-924AE738B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96F43D4-7639-E974-7169-849B15888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Eksempel på en føntørre 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F8895DFC-CFBD-8FF7-5D12-BCFBF4A37B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5" name="Picture 2" descr="CFU får nyt logo">
            <a:extLst>
              <a:ext uri="{FF2B5EF4-FFF2-40B4-BE49-F238E27FC236}">
                <a16:creationId xmlns:a16="http://schemas.microsoft.com/office/drawing/2014/main" id="{69137633-2FAA-3051-0BDE-71BE8EE59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F0A0F037-5782-1A44-DE15-2DBDEDDE0BB9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7" name="Pladsholder til slidenummer 3">
            <a:extLst>
              <a:ext uri="{FF2B5EF4-FFF2-40B4-BE49-F238E27FC236}">
                <a16:creationId xmlns:a16="http://schemas.microsoft.com/office/drawing/2014/main" id="{B6A90835-3BEB-9ACC-6D9A-A23887059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17</a:t>
            </a:fld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F214D20F-5789-0884-EE2C-C3528B8AA0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201" y="1534901"/>
            <a:ext cx="8506968" cy="476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796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EE4DD-2A53-D0DA-BD7D-7474BE15B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09C12539-6F31-E433-3052-5D94BA9D6B9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5505972" y="1190004"/>
            <a:ext cx="6858000" cy="4477991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FAE81467-6E04-F53A-631B-0F1700B7F0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027794"/>
            <a:ext cx="1014630" cy="737392"/>
          </a:xfrm>
          <a:prstGeom prst="rect">
            <a:avLst/>
          </a:prstGeom>
        </p:spPr>
      </p:pic>
      <p:pic>
        <p:nvPicPr>
          <p:cNvPr id="3" name="Picture 2" descr="CFU får nyt logo">
            <a:extLst>
              <a:ext uri="{FF2B5EF4-FFF2-40B4-BE49-F238E27FC236}">
                <a16:creationId xmlns:a16="http://schemas.microsoft.com/office/drawing/2014/main" id="{27EE10CD-DC2C-233E-E8E2-AD12905CC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652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8B354C35-7F90-3CEA-EE4E-1D052BB26145}"/>
              </a:ext>
            </a:extLst>
          </p:cNvPr>
          <p:cNvSpPr txBox="1"/>
          <p:nvPr/>
        </p:nvSpPr>
        <p:spPr>
          <a:xfrm>
            <a:off x="1852830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7" name="Pladsholder til slidenummer 3">
            <a:extLst>
              <a:ext uri="{FF2B5EF4-FFF2-40B4-BE49-F238E27FC236}">
                <a16:creationId xmlns:a16="http://schemas.microsoft.com/office/drawing/2014/main" id="{781636A1-9C58-FD0D-450A-F880AFC70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18</a:t>
            </a:fld>
            <a:endParaRPr lang="da-DK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1364F6FC-C742-A5CA-0B7D-F2A2DCC0F46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4767072" cy="19117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Eksempel på en kaffekværn </a:t>
            </a:r>
          </a:p>
        </p:txBody>
      </p:sp>
    </p:spTree>
    <p:extLst>
      <p:ext uri="{BB962C8B-B14F-4D97-AF65-F5344CB8AC3E}">
        <p14:creationId xmlns:p14="http://schemas.microsoft.com/office/powerpoint/2010/main" val="1838685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E32DD-F900-31A3-120B-44BA141FA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>
            <a:extLst>
              <a:ext uri="{FF2B5EF4-FFF2-40B4-BE49-F238E27FC236}">
                <a16:creationId xmlns:a16="http://schemas.microsoft.com/office/drawing/2014/main" id="{E77C17C4-7862-4921-5211-AF13BFA389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1848" y="1736884"/>
            <a:ext cx="6208776" cy="4709795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172B87CC-FD22-9E98-1A90-94E127C291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3" name="Picture 2" descr="CFU får nyt logo">
            <a:extLst>
              <a:ext uri="{FF2B5EF4-FFF2-40B4-BE49-F238E27FC236}">
                <a16:creationId xmlns:a16="http://schemas.microsoft.com/office/drawing/2014/main" id="{F7A3E127-A2A2-AE62-B212-2A9C31AE7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04112646-1DAA-F8DE-AA87-56ABDAF56CFC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6" name="Pladsholder til slidenummer 3">
            <a:extLst>
              <a:ext uri="{FF2B5EF4-FFF2-40B4-BE49-F238E27FC236}">
                <a16:creationId xmlns:a16="http://schemas.microsoft.com/office/drawing/2014/main" id="{3CB9B1CE-37D9-0365-09AB-4F0D29C7F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19</a:t>
            </a:fld>
            <a:endParaRPr lang="da-DK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4ACCC60-EA24-CC75-7864-646CE015AE8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Eksempel på en smoothieblender</a:t>
            </a:r>
          </a:p>
        </p:txBody>
      </p:sp>
    </p:spTree>
    <p:extLst>
      <p:ext uri="{BB962C8B-B14F-4D97-AF65-F5344CB8AC3E}">
        <p14:creationId xmlns:p14="http://schemas.microsoft.com/office/powerpoint/2010/main" val="3744012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22814C-DF05-9A27-1193-BD2410A52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skal lære at reparere i dag!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C4D6F05D-D0BE-CF31-C6C5-255FC889F5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38135" y="3752042"/>
            <a:ext cx="2311585" cy="2088643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CA25396D-AF9F-522D-586A-80D8972139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20892" y="3877056"/>
            <a:ext cx="2105633" cy="2012616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13C79037-7340-3F04-AFCC-11D7CF8C15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7697" y="1871397"/>
            <a:ext cx="1737705" cy="2572636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F1BED0F0-E54E-9E2E-8168-BBC57A291A5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199" y="3801029"/>
            <a:ext cx="2117539" cy="2088643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6B0F3643-366A-BA47-6D23-513C8E5E64F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13" name="Picture 2" descr="CFU får nyt logo">
            <a:extLst>
              <a:ext uri="{FF2B5EF4-FFF2-40B4-BE49-F238E27FC236}">
                <a16:creationId xmlns:a16="http://schemas.microsoft.com/office/drawing/2014/main" id="{BABA28B6-6619-F921-99FD-2CC529FED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kstfelt 13">
            <a:extLst>
              <a:ext uri="{FF2B5EF4-FFF2-40B4-BE49-F238E27FC236}">
                <a16:creationId xmlns:a16="http://schemas.microsoft.com/office/drawing/2014/main" id="{34F2C241-859A-41B0-B17B-3A8CE567278C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2B942E28-40F3-A4F7-E40F-D6BC497B1E90}"/>
              </a:ext>
            </a:extLst>
          </p:cNvPr>
          <p:cNvSpPr txBox="1"/>
          <p:nvPr/>
        </p:nvSpPr>
        <p:spPr>
          <a:xfrm>
            <a:off x="838199" y="1700465"/>
            <a:ext cx="57185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Har I nogensinde prøvet at reparere før?</a:t>
            </a:r>
          </a:p>
          <a:p>
            <a:endParaRPr lang="da-DK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Eksempelvis, hvis noget er gået i stykker?</a:t>
            </a:r>
          </a:p>
        </p:txBody>
      </p:sp>
      <p:sp>
        <p:nvSpPr>
          <p:cNvPr id="16" name="Pladsholder til slidenummer 3">
            <a:extLst>
              <a:ext uri="{FF2B5EF4-FFF2-40B4-BE49-F238E27FC236}">
                <a16:creationId xmlns:a16="http://schemas.microsoft.com/office/drawing/2014/main" id="{88C98C07-6C37-78E7-B8BE-AB3E3EFE9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2</a:t>
            </a:fld>
            <a:endParaRPr lang="da-DK"/>
          </a:p>
        </p:txBody>
      </p:sp>
      <p:pic>
        <p:nvPicPr>
          <p:cNvPr id="17" name="Billede 16">
            <a:extLst>
              <a:ext uri="{FF2B5EF4-FFF2-40B4-BE49-F238E27FC236}">
                <a16:creationId xmlns:a16="http://schemas.microsoft.com/office/drawing/2014/main" id="{9743A35B-40B5-C5A4-31A3-8D205BC8668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02598" y="1676047"/>
            <a:ext cx="2105633" cy="187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53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0364F-C329-E243-71B1-E0D3F0889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9C207E9B-E665-8EEB-4778-53BB2D286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da-DK" sz="40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Gode og dårlige samlinger (Fejlgrupper)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E28F704B-9847-5424-6749-1BC5EA2BA0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7122400" y="2766841"/>
            <a:ext cx="1109996" cy="1503030"/>
          </a:xfrm>
          <a:prstGeom prst="rect">
            <a:avLst/>
          </a:prstGeom>
        </p:spPr>
      </p:pic>
      <p:pic>
        <p:nvPicPr>
          <p:cNvPr id="2" name="Billede 1">
            <a:extLst>
              <a:ext uri="{FF2B5EF4-FFF2-40B4-BE49-F238E27FC236}">
                <a16:creationId xmlns:a16="http://schemas.microsoft.com/office/drawing/2014/main" id="{98C3B17C-A4A1-17F2-926C-9E5E5E4717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3" name="Picture 2" descr="CFU får nyt logo">
            <a:extLst>
              <a:ext uri="{FF2B5EF4-FFF2-40B4-BE49-F238E27FC236}">
                <a16:creationId xmlns:a16="http://schemas.microsoft.com/office/drawing/2014/main" id="{7AA9713B-A568-48A1-6510-997D2DDEC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8D94C781-BC56-E469-D4A1-789150CA0FD9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8" name="Pladsholder til slidenummer 3">
            <a:extLst>
              <a:ext uri="{FF2B5EF4-FFF2-40B4-BE49-F238E27FC236}">
                <a16:creationId xmlns:a16="http://schemas.microsoft.com/office/drawing/2014/main" id="{15A65B79-6169-5C7D-8232-6B01996F2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20</a:t>
            </a:fld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2185A3D5-7B2A-791D-D32A-E17A82B90D33}"/>
              </a:ext>
            </a:extLst>
          </p:cNvPr>
          <p:cNvSpPr txBox="1"/>
          <p:nvPr/>
        </p:nvSpPr>
        <p:spPr>
          <a:xfrm>
            <a:off x="1708631" y="2956325"/>
            <a:ext cx="1466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Dårlig samling</a:t>
            </a:r>
          </a:p>
          <a:p>
            <a:r>
              <a:rPr lang="da-DK" sz="1200">
                <a:latin typeface="Arial" panose="020B0604020202020204" pitchFamily="34" charset="0"/>
                <a:cs typeface="Arial" panose="020B0604020202020204" pitchFamily="34" charset="0"/>
              </a:rPr>
              <a:t>6. Tryk-samlinger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0ADC7D81-89D8-602A-EF90-E5C133176F6D}"/>
              </a:ext>
            </a:extLst>
          </p:cNvPr>
          <p:cNvSpPr txBox="1"/>
          <p:nvPr/>
        </p:nvSpPr>
        <p:spPr>
          <a:xfrm>
            <a:off x="1708631" y="4146244"/>
            <a:ext cx="1774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Dårlig samling</a:t>
            </a:r>
            <a:endParaRPr lang="da-DK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200">
                <a:latin typeface="Arial" panose="020B0604020202020204" pitchFamily="34" charset="0"/>
                <a:cs typeface="Arial" panose="020B0604020202020204" pitchFamily="34" charset="0"/>
              </a:rPr>
              <a:t>7. Skjulte skruer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9A9693BD-9563-5EAD-2D1F-741999444F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0138" y="4151335"/>
            <a:ext cx="1562675" cy="1175004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6FFB0B74-68FC-0DA6-EA53-4ADF80FD060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00138" y="2962289"/>
            <a:ext cx="1563199" cy="1111065"/>
          </a:xfrm>
          <a:prstGeom prst="rect">
            <a:avLst/>
          </a:prstGeom>
        </p:spPr>
      </p:pic>
      <p:sp>
        <p:nvSpPr>
          <p:cNvPr id="13" name="Tekstfelt 12">
            <a:extLst>
              <a:ext uri="{FF2B5EF4-FFF2-40B4-BE49-F238E27FC236}">
                <a16:creationId xmlns:a16="http://schemas.microsoft.com/office/drawing/2014/main" id="{7005ED8C-F1AA-FBE2-69C4-B3E826863DAB}"/>
              </a:ext>
            </a:extLst>
          </p:cNvPr>
          <p:cNvSpPr txBox="1"/>
          <p:nvPr/>
        </p:nvSpPr>
        <p:spPr>
          <a:xfrm>
            <a:off x="1708631" y="5418388"/>
            <a:ext cx="1774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værste samling</a:t>
            </a:r>
            <a:endParaRPr lang="da-DK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200">
                <a:latin typeface="Arial" panose="020B0604020202020204" pitchFamily="34" charset="0"/>
                <a:cs typeface="Arial" panose="020B0604020202020204" pitchFamily="34" charset="0"/>
              </a:rPr>
              <a:t>8. Lim-samlinger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EF1F6639-5D6F-63D4-BECA-FAE03F40F824}"/>
              </a:ext>
            </a:extLst>
          </p:cNvPr>
          <p:cNvSpPr txBox="1"/>
          <p:nvPr/>
        </p:nvSpPr>
        <p:spPr>
          <a:xfrm>
            <a:off x="1708630" y="1783707"/>
            <a:ext cx="1466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Dårlig samling</a:t>
            </a:r>
          </a:p>
          <a:p>
            <a:r>
              <a:rPr lang="da-DK" sz="1200">
                <a:latin typeface="Arial" panose="020B0604020202020204" pitchFamily="34" charset="0"/>
                <a:cs typeface="Arial" panose="020B0604020202020204" pitchFamily="34" charset="0"/>
              </a:rPr>
              <a:t>5. Specialskruer</a:t>
            </a: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EC4813C7-D567-F682-31F0-2D1DA17FD6BD}"/>
              </a:ext>
            </a:extLst>
          </p:cNvPr>
          <p:cNvSpPr txBox="1"/>
          <p:nvPr/>
        </p:nvSpPr>
        <p:spPr>
          <a:xfrm>
            <a:off x="8923111" y="1701613"/>
            <a:ext cx="1694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 samling</a:t>
            </a:r>
          </a:p>
          <a:p>
            <a:r>
              <a:rPr lang="da-DK" sz="1200">
                <a:latin typeface="Arial" panose="020B0604020202020204" pitchFamily="34" charset="0"/>
                <a:cs typeface="Arial" panose="020B0604020202020204" pitchFamily="34" charset="0"/>
              </a:rPr>
              <a:t>1. Synlige skrue- og bolt-samlinger</a:t>
            </a:r>
          </a:p>
        </p:txBody>
      </p:sp>
      <p:pic>
        <p:nvPicPr>
          <p:cNvPr id="16" name="Billede 15">
            <a:extLst>
              <a:ext uri="{FF2B5EF4-FFF2-40B4-BE49-F238E27FC236}">
                <a16:creationId xmlns:a16="http://schemas.microsoft.com/office/drawing/2014/main" id="{EDC4F7F2-2E81-9E6C-2595-220D71668A5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25883" y="1701613"/>
            <a:ext cx="1503031" cy="1180183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0CD3F8B2-F0E6-B524-1518-0FE7AFB95F30}"/>
              </a:ext>
            </a:extLst>
          </p:cNvPr>
          <p:cNvSpPr txBox="1"/>
          <p:nvPr/>
        </p:nvSpPr>
        <p:spPr>
          <a:xfrm>
            <a:off x="8923111" y="2961495"/>
            <a:ext cx="1694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 samling</a:t>
            </a:r>
          </a:p>
          <a:p>
            <a:r>
              <a:rPr lang="da-DK" sz="1200">
                <a:latin typeface="Arial" panose="020B0604020202020204" pitchFamily="34" charset="0"/>
                <a:cs typeface="Arial" panose="020B0604020202020204" pitchFamily="34" charset="0"/>
              </a:rPr>
              <a:t>2. Synlige klik-samlinger</a:t>
            </a: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BBAE92F7-4FD7-E4C5-A251-0DAAF67826C0}"/>
              </a:ext>
            </a:extLst>
          </p:cNvPr>
          <p:cNvSpPr txBox="1"/>
          <p:nvPr/>
        </p:nvSpPr>
        <p:spPr>
          <a:xfrm>
            <a:off x="8923111" y="4146244"/>
            <a:ext cx="1694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Okay samling</a:t>
            </a:r>
          </a:p>
          <a:p>
            <a:r>
              <a:rPr lang="da-DK" sz="1200">
                <a:latin typeface="Arial" panose="020B0604020202020204" pitchFamily="34" charset="0"/>
                <a:cs typeface="Arial" panose="020B0604020202020204" pitchFamily="34" charset="0"/>
              </a:rPr>
              <a:t>3. Klik-samlinger</a:t>
            </a: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72531464-BC59-FFF9-9132-F14FAFA89908}"/>
              </a:ext>
            </a:extLst>
          </p:cNvPr>
          <p:cNvSpPr txBox="1"/>
          <p:nvPr/>
        </p:nvSpPr>
        <p:spPr>
          <a:xfrm>
            <a:off x="8923112" y="5366405"/>
            <a:ext cx="16947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 samling</a:t>
            </a:r>
          </a:p>
          <a:p>
            <a:r>
              <a:rPr lang="da-DK" sz="1200">
                <a:latin typeface="Arial" panose="020B0604020202020204" pitchFamily="34" charset="0"/>
                <a:cs typeface="Arial" panose="020B0604020202020204" pitchFamily="34" charset="0"/>
              </a:rPr>
              <a:t>4. Gevind-samlinger</a:t>
            </a:r>
          </a:p>
        </p:txBody>
      </p:sp>
      <p:pic>
        <p:nvPicPr>
          <p:cNvPr id="23" name="Billede 22">
            <a:extLst>
              <a:ext uri="{FF2B5EF4-FFF2-40B4-BE49-F238E27FC236}">
                <a16:creationId xmlns:a16="http://schemas.microsoft.com/office/drawing/2014/main" id="{A65A8500-5FC4-9233-1D37-8AEBE640BED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3908665" y="5210419"/>
            <a:ext cx="1145091" cy="1563199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599E1EC5-CA47-47DB-2FFD-F477FB7AD34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3925941" y="1519344"/>
            <a:ext cx="1111067" cy="1562674"/>
          </a:xfrm>
          <a:prstGeom prst="rect">
            <a:avLst/>
          </a:prstGeom>
        </p:spPr>
      </p:pic>
      <p:pic>
        <p:nvPicPr>
          <p:cNvPr id="24" name="Billede 23">
            <a:extLst>
              <a:ext uri="{FF2B5EF4-FFF2-40B4-BE49-F238E27FC236}">
                <a16:creationId xmlns:a16="http://schemas.microsoft.com/office/drawing/2014/main" id="{0D6319E3-E4AA-9714-DCE1-A995578858A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7120661" y="3968877"/>
            <a:ext cx="1124254" cy="1492250"/>
          </a:xfrm>
          <a:prstGeom prst="rect">
            <a:avLst/>
          </a:prstGeom>
        </p:spPr>
      </p:pic>
      <p:pic>
        <p:nvPicPr>
          <p:cNvPr id="25" name="Billede 24">
            <a:extLst>
              <a:ext uri="{FF2B5EF4-FFF2-40B4-BE49-F238E27FC236}">
                <a16:creationId xmlns:a16="http://schemas.microsoft.com/office/drawing/2014/main" id="{CEFF26FA-670A-B71F-2B44-18F2A91AF77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7098742" y="5205836"/>
            <a:ext cx="1182929" cy="150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51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4448A-7E88-FB0C-7420-38C099094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2DE410-4D87-3C44-9227-024DBAC84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Instrukser – hvad skal I gøre nu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9FE79691-8195-10E7-0467-50E418C1438D}"/>
              </a:ext>
            </a:extLst>
          </p:cNvPr>
          <p:cNvSpPr txBox="1"/>
          <p:nvPr/>
        </p:nvSpPr>
        <p:spPr>
          <a:xfrm>
            <a:off x="823256" y="2172669"/>
            <a:ext cx="55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CEF91C8-ECA0-B386-3DAD-2449FE56C371}"/>
              </a:ext>
            </a:extLst>
          </p:cNvPr>
          <p:cNvSpPr/>
          <p:nvPr/>
        </p:nvSpPr>
        <p:spPr>
          <a:xfrm>
            <a:off x="961722" y="2572708"/>
            <a:ext cx="1978212" cy="2665121"/>
          </a:xfrm>
          <a:prstGeom prst="rect">
            <a:avLst/>
          </a:prstGeom>
          <a:noFill/>
          <a:ln w="19050">
            <a:solidFill>
              <a:srgbClr val="C0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5AFC2325-93DE-C2CC-82F4-B5B3FDE382B0}"/>
              </a:ext>
            </a:extLst>
          </p:cNvPr>
          <p:cNvSpPr txBox="1"/>
          <p:nvPr/>
        </p:nvSpPr>
        <p:spPr>
          <a:xfrm>
            <a:off x="2998060" y="2187908"/>
            <a:ext cx="55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DFE9C198-3DC7-3C8A-9B2C-390F28D13A55}"/>
              </a:ext>
            </a:extLst>
          </p:cNvPr>
          <p:cNvSpPr txBox="1"/>
          <p:nvPr/>
        </p:nvSpPr>
        <p:spPr>
          <a:xfrm>
            <a:off x="995190" y="2685180"/>
            <a:ext cx="2039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Fordel jer ud på </a:t>
            </a:r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bordene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3127BD36-166A-2065-8054-A7D2EF10C18F}"/>
              </a:ext>
            </a:extLst>
          </p:cNvPr>
          <p:cNvSpPr/>
          <p:nvPr/>
        </p:nvSpPr>
        <p:spPr>
          <a:xfrm>
            <a:off x="3129152" y="2575553"/>
            <a:ext cx="1978212" cy="2665121"/>
          </a:xfrm>
          <a:prstGeom prst="rect">
            <a:avLst/>
          </a:prstGeom>
          <a:noFill/>
          <a:ln w="19050">
            <a:solidFill>
              <a:srgbClr val="C0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698BACF1-31D9-EE53-6F97-4EA55BBA9CCE}"/>
              </a:ext>
            </a:extLst>
          </p:cNvPr>
          <p:cNvSpPr/>
          <p:nvPr/>
        </p:nvSpPr>
        <p:spPr>
          <a:xfrm>
            <a:off x="1449336" y="3780095"/>
            <a:ext cx="423865" cy="57104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DD56FEF-29F3-38F6-30C3-7BD31013C12F}"/>
              </a:ext>
            </a:extLst>
          </p:cNvPr>
          <p:cNvSpPr/>
          <p:nvPr/>
        </p:nvSpPr>
        <p:spPr>
          <a:xfrm>
            <a:off x="2062419" y="3780094"/>
            <a:ext cx="423865" cy="57104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AAA5FB7-4723-198E-7FAC-90C41372013C}"/>
              </a:ext>
            </a:extLst>
          </p:cNvPr>
          <p:cNvSpPr/>
          <p:nvPr/>
        </p:nvSpPr>
        <p:spPr>
          <a:xfrm>
            <a:off x="1449336" y="4521959"/>
            <a:ext cx="423865" cy="57104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22BBB212-FEB9-42E4-3A3F-D567AB4CB5DE}"/>
              </a:ext>
            </a:extLst>
          </p:cNvPr>
          <p:cNvSpPr/>
          <p:nvPr/>
        </p:nvSpPr>
        <p:spPr>
          <a:xfrm>
            <a:off x="2062419" y="4521958"/>
            <a:ext cx="423865" cy="57104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94AC9C11-5C72-05C6-A96F-387463DE8439}"/>
              </a:ext>
            </a:extLst>
          </p:cNvPr>
          <p:cNvSpPr txBox="1"/>
          <p:nvPr/>
        </p:nvSpPr>
        <p:spPr>
          <a:xfrm>
            <a:off x="3149550" y="2682024"/>
            <a:ext cx="20393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Bestem om I vil reparere </a:t>
            </a:r>
            <a:r>
              <a:rPr lang="da-DK" sz="1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 adskille </a:t>
            </a:r>
            <a:r>
              <a:rPr lang="da-DK" sz="1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MUS/TASTETUR</a:t>
            </a:r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(10 min til at lægge en plan på papir)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C44F2788-6DD7-A9FF-71A7-C8993C674615}"/>
              </a:ext>
            </a:extLst>
          </p:cNvPr>
          <p:cNvGrpSpPr/>
          <p:nvPr/>
        </p:nvGrpSpPr>
        <p:grpSpPr>
          <a:xfrm>
            <a:off x="3630161" y="4268819"/>
            <a:ext cx="982345" cy="756930"/>
            <a:chOff x="6258325" y="3018118"/>
            <a:chExt cx="2031040" cy="1523788"/>
          </a:xfrm>
        </p:grpSpPr>
        <p:pic>
          <p:nvPicPr>
            <p:cNvPr id="16" name="Billede 15" descr="Et billede, der indeholder tekst, Font/skrifttype, linje/række, diagram&#10;&#10;Automatisk genereret beskrivelse">
              <a:extLst>
                <a:ext uri="{FF2B5EF4-FFF2-40B4-BE49-F238E27FC236}">
                  <a16:creationId xmlns:a16="http://schemas.microsoft.com/office/drawing/2014/main" id="{401A7D86-4C19-9AC8-EAB6-429BDA5F8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8325" y="3117230"/>
              <a:ext cx="1978212" cy="1325563"/>
            </a:xfrm>
            <a:prstGeom prst="rect">
              <a:avLst/>
            </a:prstGeom>
            <a:ln>
              <a:noFill/>
            </a:ln>
          </p:spPr>
        </p:pic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067E0BB8-72F9-7CB2-5A0B-AC321664CB95}"/>
                </a:ext>
              </a:extLst>
            </p:cNvPr>
            <p:cNvSpPr/>
            <p:nvPr/>
          </p:nvSpPr>
          <p:spPr>
            <a:xfrm>
              <a:off x="8027486" y="3823926"/>
              <a:ext cx="261879" cy="618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8" name="Rektangel 17">
              <a:extLst>
                <a:ext uri="{FF2B5EF4-FFF2-40B4-BE49-F238E27FC236}">
                  <a16:creationId xmlns:a16="http://schemas.microsoft.com/office/drawing/2014/main" id="{D6D44B7C-61D1-00F1-E932-EA7E9289AAE7}"/>
                </a:ext>
              </a:extLst>
            </p:cNvPr>
            <p:cNvSpPr/>
            <p:nvPr/>
          </p:nvSpPr>
          <p:spPr>
            <a:xfrm>
              <a:off x="6916030" y="3018118"/>
              <a:ext cx="590417" cy="299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9" name="Rektangel 18">
              <a:extLst>
                <a:ext uri="{FF2B5EF4-FFF2-40B4-BE49-F238E27FC236}">
                  <a16:creationId xmlns:a16="http://schemas.microsoft.com/office/drawing/2014/main" id="{1C60ACF5-B128-1162-7E42-C13B334B8144}"/>
                </a:ext>
              </a:extLst>
            </p:cNvPr>
            <p:cNvSpPr/>
            <p:nvPr/>
          </p:nvSpPr>
          <p:spPr>
            <a:xfrm>
              <a:off x="6488544" y="4293286"/>
              <a:ext cx="261879" cy="248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20" name="Tekstfelt 19">
            <a:extLst>
              <a:ext uri="{FF2B5EF4-FFF2-40B4-BE49-F238E27FC236}">
                <a16:creationId xmlns:a16="http://schemas.microsoft.com/office/drawing/2014/main" id="{0D7C6F37-556D-045B-A8C8-BC96630613FE}"/>
              </a:ext>
            </a:extLst>
          </p:cNvPr>
          <p:cNvSpPr txBox="1"/>
          <p:nvPr/>
        </p:nvSpPr>
        <p:spPr>
          <a:xfrm>
            <a:off x="2486284" y="5800305"/>
            <a:ext cx="725588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1100" b="1">
                <a:latin typeface="Arial" panose="020B0604020202020204" pitchFamily="34" charset="0"/>
                <a:cs typeface="Arial" panose="020B0604020202020204" pitchFamily="34" charset="0"/>
              </a:rPr>
              <a:t>OBS: Vi ved ikke alt, så vi finder ud af det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E7D2A69-8999-CA08-7627-87A4E45A09A5}"/>
              </a:ext>
            </a:extLst>
          </p:cNvPr>
          <p:cNvSpPr/>
          <p:nvPr/>
        </p:nvSpPr>
        <p:spPr>
          <a:xfrm>
            <a:off x="5291847" y="2584697"/>
            <a:ext cx="1978212" cy="2665121"/>
          </a:xfrm>
          <a:prstGeom prst="rect">
            <a:avLst/>
          </a:prstGeom>
          <a:noFill/>
          <a:ln w="19050">
            <a:solidFill>
              <a:srgbClr val="C0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8417B2AD-AEE1-F16B-0616-722EF66922AB}"/>
              </a:ext>
            </a:extLst>
          </p:cNvPr>
          <p:cNvSpPr txBox="1"/>
          <p:nvPr/>
        </p:nvSpPr>
        <p:spPr>
          <a:xfrm>
            <a:off x="5314333" y="2638220"/>
            <a:ext cx="20393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Fordel kasserne ud på bordene:</a:t>
            </a:r>
          </a:p>
          <a:p>
            <a:endParaRPr lang="da-DK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Sæt i gang med at reparere</a:t>
            </a:r>
          </a:p>
          <a:p>
            <a:endParaRPr lang="da-DK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Billede 20" descr="Et billede, der indeholder skitse, håndskrift, Font/skrifttype, Stregtegning&#10;&#10;Automatisk genereret beskrivelse">
            <a:extLst>
              <a:ext uri="{FF2B5EF4-FFF2-40B4-BE49-F238E27FC236}">
                <a16:creationId xmlns:a16="http://schemas.microsoft.com/office/drawing/2014/main" id="{87FDD5B1-33B5-AA6A-2B97-00C78842AA8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6615" y="3917838"/>
            <a:ext cx="1785426" cy="1253751"/>
          </a:xfrm>
          <a:prstGeom prst="rect">
            <a:avLst/>
          </a:prstGeom>
        </p:spPr>
      </p:pic>
      <p:sp>
        <p:nvSpPr>
          <p:cNvPr id="22" name="Tekstfelt 21">
            <a:extLst>
              <a:ext uri="{FF2B5EF4-FFF2-40B4-BE49-F238E27FC236}">
                <a16:creationId xmlns:a16="http://schemas.microsoft.com/office/drawing/2014/main" id="{8CB2DE45-A03F-06B4-4121-DFA25BA24118}"/>
              </a:ext>
            </a:extLst>
          </p:cNvPr>
          <p:cNvSpPr txBox="1"/>
          <p:nvPr/>
        </p:nvSpPr>
        <p:spPr>
          <a:xfrm>
            <a:off x="5172864" y="2188877"/>
            <a:ext cx="55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101EA111-40A6-37A8-4532-9A96A059E00E}"/>
              </a:ext>
            </a:extLst>
          </p:cNvPr>
          <p:cNvSpPr txBox="1"/>
          <p:nvPr/>
        </p:nvSpPr>
        <p:spPr>
          <a:xfrm>
            <a:off x="2468055" y="5497105"/>
            <a:ext cx="725588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1100" b="1">
                <a:latin typeface="Arial" panose="020B0604020202020204" pitchFamily="34" charset="0"/>
                <a:cs typeface="Arial" panose="020B0604020202020204" pitchFamily="34" charset="0"/>
              </a:rPr>
              <a:t>OBS: Vi kan ikke love at egne medbragte produkter kommer funktionelle tilbage, men vi gør vores bedste</a:t>
            </a:r>
          </a:p>
        </p:txBody>
      </p:sp>
      <p:sp>
        <p:nvSpPr>
          <p:cNvPr id="24" name="Pladsholder til slidenummer 3">
            <a:extLst>
              <a:ext uri="{FF2B5EF4-FFF2-40B4-BE49-F238E27FC236}">
                <a16:creationId xmlns:a16="http://schemas.microsoft.com/office/drawing/2014/main" id="{98702A39-4376-FC0D-3402-160D7636B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21</a:t>
            </a:fld>
            <a:endParaRPr lang="da-DK"/>
          </a:p>
        </p:txBody>
      </p:sp>
      <p:sp>
        <p:nvSpPr>
          <p:cNvPr id="25" name="Taleboble: oval 24">
            <a:extLst>
              <a:ext uri="{FF2B5EF4-FFF2-40B4-BE49-F238E27FC236}">
                <a16:creationId xmlns:a16="http://schemas.microsoft.com/office/drawing/2014/main" id="{28BE9A85-1F53-773A-F47D-12017F27306F}"/>
              </a:ext>
            </a:extLst>
          </p:cNvPr>
          <p:cNvSpPr/>
          <p:nvPr/>
        </p:nvSpPr>
        <p:spPr>
          <a:xfrm flipH="1">
            <a:off x="8223036" y="1597528"/>
            <a:ext cx="2557122" cy="1259453"/>
          </a:xfrm>
          <a:prstGeom prst="wedgeEllipseCallout">
            <a:avLst>
              <a:gd name="adj1" fmla="val -42911"/>
              <a:gd name="adj2" fmla="val 5130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Spørg hinanden om hjælp, når I ikke ved hvad I skal gøre</a:t>
            </a:r>
          </a:p>
        </p:txBody>
      </p:sp>
      <p:pic>
        <p:nvPicPr>
          <p:cNvPr id="26" name="Billede 25">
            <a:extLst>
              <a:ext uri="{FF2B5EF4-FFF2-40B4-BE49-F238E27FC236}">
                <a16:creationId xmlns:a16="http://schemas.microsoft.com/office/drawing/2014/main" id="{9E0AEE2F-E862-8016-D638-31F97267E1A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506"/>
          <a:stretch>
            <a:fillRect/>
          </a:stretch>
        </p:blipFill>
        <p:spPr>
          <a:xfrm>
            <a:off x="8763525" y="2164500"/>
            <a:ext cx="3428476" cy="4688616"/>
          </a:xfrm>
          <a:prstGeom prst="rect">
            <a:avLst/>
          </a:prstGeom>
        </p:spPr>
      </p:pic>
      <p:pic>
        <p:nvPicPr>
          <p:cNvPr id="32" name="Billede 31">
            <a:extLst>
              <a:ext uri="{FF2B5EF4-FFF2-40B4-BE49-F238E27FC236}">
                <a16:creationId xmlns:a16="http://schemas.microsoft.com/office/drawing/2014/main" id="{1055D87E-4539-9010-5A83-2C019E45569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027794"/>
            <a:ext cx="1014630" cy="737392"/>
          </a:xfrm>
          <a:prstGeom prst="rect">
            <a:avLst/>
          </a:prstGeom>
        </p:spPr>
      </p:pic>
      <p:pic>
        <p:nvPicPr>
          <p:cNvPr id="33" name="Picture 2" descr="CFU får nyt logo">
            <a:extLst>
              <a:ext uri="{FF2B5EF4-FFF2-40B4-BE49-F238E27FC236}">
                <a16:creationId xmlns:a16="http://schemas.microsoft.com/office/drawing/2014/main" id="{0B31B6E0-85EF-7F72-34B8-94AD44E98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652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kstfelt 33">
            <a:extLst>
              <a:ext uri="{FF2B5EF4-FFF2-40B4-BE49-F238E27FC236}">
                <a16:creationId xmlns:a16="http://schemas.microsoft.com/office/drawing/2014/main" id="{371E5E02-1B5A-4B53-5603-B034A6A41639}"/>
              </a:ext>
            </a:extLst>
          </p:cNvPr>
          <p:cNvSpPr txBox="1"/>
          <p:nvPr/>
        </p:nvSpPr>
        <p:spPr>
          <a:xfrm>
            <a:off x="1852830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011501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7081FA22-9044-E6EC-7936-24987B62CF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2757" y="892548"/>
            <a:ext cx="9099243" cy="6225797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2200DE9C-AB71-D8AE-D045-DC7FE7CC00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027794"/>
            <a:ext cx="1014630" cy="737392"/>
          </a:xfrm>
          <a:prstGeom prst="rect">
            <a:avLst/>
          </a:prstGeom>
        </p:spPr>
      </p:pic>
      <p:pic>
        <p:nvPicPr>
          <p:cNvPr id="6" name="Picture 2" descr="CFU får nyt logo">
            <a:extLst>
              <a:ext uri="{FF2B5EF4-FFF2-40B4-BE49-F238E27FC236}">
                <a16:creationId xmlns:a16="http://schemas.microsoft.com/office/drawing/2014/main" id="{FF489090-EF21-1496-8430-A61255EF2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652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EB2176D5-7D2E-59B6-759F-383E3CD37743}"/>
              </a:ext>
            </a:extLst>
          </p:cNvPr>
          <p:cNvSpPr txBox="1"/>
          <p:nvPr/>
        </p:nvSpPr>
        <p:spPr>
          <a:xfrm>
            <a:off x="1852830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431100D6-AD63-98A2-A26C-C691E8AE10E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2, 3…. Sæt i gang!</a:t>
            </a:r>
            <a:endParaRPr lang="da-DK">
              <a:solidFill>
                <a:srgbClr val="C07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Pladsholder til slidenummer 3">
            <a:extLst>
              <a:ext uri="{FF2B5EF4-FFF2-40B4-BE49-F238E27FC236}">
                <a16:creationId xmlns:a16="http://schemas.microsoft.com/office/drawing/2014/main" id="{0A459E6E-B379-4768-93BC-6743FE8F1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9275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297A-5C83-9CAD-D812-D7416036C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31B015B7-6A64-BE38-4DB7-A8F9D76A7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Opsamling</a:t>
            </a:r>
            <a:endParaRPr lang="da-DK">
              <a:solidFill>
                <a:srgbClr val="C07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F8AB9665-E7E6-93BA-E524-08FBC8DA2492}"/>
              </a:ext>
            </a:extLst>
          </p:cNvPr>
          <p:cNvSpPr txBox="1"/>
          <p:nvPr/>
        </p:nvSpPr>
        <p:spPr>
          <a:xfrm>
            <a:off x="838200" y="1641542"/>
            <a:ext cx="57531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Hvem har fået repareret noget?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Hvad &amp; hvordan</a:t>
            </a:r>
            <a:br>
              <a:rPr lang="da-DK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Hvem kunne ikke reparere deres ting?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Hvad &amp; hvordan</a:t>
            </a:r>
            <a:br>
              <a:rPr lang="da-DK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Var der nogle, der lavede fejl</a:t>
            </a:r>
            <a:br>
              <a:rPr lang="da-DK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Var der noget, som var svært?</a:t>
            </a:r>
            <a:br>
              <a:rPr lang="da-DK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Luk øjnene, op med hånden og giv dagen point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5 fingre = Meget god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1 finger = Meget dårlig</a:t>
            </a:r>
          </a:p>
          <a:p>
            <a:pPr marL="342900" indent="-342900">
              <a:buAutoNum type="arabicPeriod"/>
            </a:pPr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dsholder til slidenummer 3">
            <a:extLst>
              <a:ext uri="{FF2B5EF4-FFF2-40B4-BE49-F238E27FC236}">
                <a16:creationId xmlns:a16="http://schemas.microsoft.com/office/drawing/2014/main" id="{C368D8FF-4108-A1B5-2E9F-34E690C7F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23</a:t>
            </a:fld>
            <a:endParaRPr lang="da-DK"/>
          </a:p>
        </p:txBody>
      </p:sp>
      <p:sp>
        <p:nvSpPr>
          <p:cNvPr id="5" name="Taleboble: oval 4">
            <a:extLst>
              <a:ext uri="{FF2B5EF4-FFF2-40B4-BE49-F238E27FC236}">
                <a16:creationId xmlns:a16="http://schemas.microsoft.com/office/drawing/2014/main" id="{7B4AE471-53EC-2387-234C-FAD5E83E8D05}"/>
              </a:ext>
            </a:extLst>
          </p:cNvPr>
          <p:cNvSpPr/>
          <p:nvPr/>
        </p:nvSpPr>
        <p:spPr>
          <a:xfrm flipH="1">
            <a:off x="9390009" y="1453585"/>
            <a:ext cx="2557122" cy="1259453"/>
          </a:xfrm>
          <a:prstGeom prst="wedgeEllipseCallout">
            <a:avLst>
              <a:gd name="adj1" fmla="val 28607"/>
              <a:gd name="adj2" fmla="val 6565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Hvad fik jeg ud af i dag?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A2F3899C-7D21-6559-E482-693BCAC167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027794"/>
            <a:ext cx="1014630" cy="737392"/>
          </a:xfrm>
          <a:prstGeom prst="rect">
            <a:avLst/>
          </a:prstGeom>
        </p:spPr>
      </p:pic>
      <p:pic>
        <p:nvPicPr>
          <p:cNvPr id="9" name="Picture 2" descr="CFU får nyt logo">
            <a:extLst>
              <a:ext uri="{FF2B5EF4-FFF2-40B4-BE49-F238E27FC236}">
                <a16:creationId xmlns:a16="http://schemas.microsoft.com/office/drawing/2014/main" id="{1D2B6E05-8E17-0A7A-FF55-951831835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86652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771481C2-C8A8-5573-00E9-38496D25F32A}"/>
              </a:ext>
            </a:extLst>
          </p:cNvPr>
          <p:cNvSpPr txBox="1"/>
          <p:nvPr/>
        </p:nvSpPr>
        <p:spPr>
          <a:xfrm>
            <a:off x="1852830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7B21C1E1-3FAE-343B-E3EF-DF89B7D294C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94031" y="2169384"/>
            <a:ext cx="4933507" cy="468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268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D1CE60EF-30C1-3FDA-A5E4-616AA68146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C14F3AD1-B431-0056-CE25-277F0CB1BC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558934"/>
            <a:ext cx="2577005" cy="1872863"/>
          </a:xfrm>
          <a:prstGeom prst="rect">
            <a:avLst/>
          </a:prstGeom>
        </p:spPr>
      </p:pic>
      <p:pic>
        <p:nvPicPr>
          <p:cNvPr id="5" name="Picture 2" descr="CFU får nyt logo">
            <a:extLst>
              <a:ext uri="{FF2B5EF4-FFF2-40B4-BE49-F238E27FC236}">
                <a16:creationId xmlns:a16="http://schemas.microsoft.com/office/drawing/2014/main" id="{E01D0187-9938-4C35-BB57-C03EB51F1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51439" y="2819767"/>
            <a:ext cx="1615980" cy="90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842CD0BC-1526-ECC0-7AB5-7B5D4D785EF8}"/>
              </a:ext>
            </a:extLst>
          </p:cNvPr>
          <p:cNvSpPr txBox="1"/>
          <p:nvPr/>
        </p:nvSpPr>
        <p:spPr>
          <a:xfrm>
            <a:off x="8562394" y="3136612"/>
            <a:ext cx="471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2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" name="Pladsholder til slidenummer 3">
            <a:extLst>
              <a:ext uri="{FF2B5EF4-FFF2-40B4-BE49-F238E27FC236}">
                <a16:creationId xmlns:a16="http://schemas.microsoft.com/office/drawing/2014/main" id="{76FF833F-99BF-8720-5240-D0FD209E1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4397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0A4BB-F7FD-28A5-2BEF-99A193F88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6E0CD8-6C39-23F8-7C90-D4571EAD4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for i dag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94551ED3-2CAA-ED31-3584-CA5AFE803EDD}"/>
              </a:ext>
            </a:extLst>
          </p:cNvPr>
          <p:cNvGrpSpPr/>
          <p:nvPr/>
        </p:nvGrpSpPr>
        <p:grpSpPr>
          <a:xfrm>
            <a:off x="2895893" y="2764821"/>
            <a:ext cx="1911173" cy="1325563"/>
            <a:chOff x="6897331" y="1429323"/>
            <a:chExt cx="2596036" cy="1800574"/>
          </a:xfrm>
        </p:grpSpPr>
        <p:pic>
          <p:nvPicPr>
            <p:cNvPr id="5" name="Billede 4" descr="Et billede, der indeholder tekst, Font/skrifttype, linje/række, diagram&#10;&#10;Automatisk genereret beskrivelse">
              <a:extLst>
                <a:ext uri="{FF2B5EF4-FFF2-40B4-BE49-F238E27FC236}">
                  <a16:creationId xmlns:a16="http://schemas.microsoft.com/office/drawing/2014/main" id="{E5800884-6FDE-743B-C4C5-3C47E5E753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97331" y="1429323"/>
              <a:ext cx="2596036" cy="1800574"/>
            </a:xfrm>
            <a:prstGeom prst="rect">
              <a:avLst/>
            </a:prstGeom>
            <a:ln w="28575">
              <a:solidFill>
                <a:srgbClr val="C07300"/>
              </a:solidFill>
            </a:ln>
          </p:spPr>
        </p:pic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7F72B5F3-2110-C1B6-AFD4-245F8EC70C68}"/>
                </a:ext>
              </a:extLst>
            </p:cNvPr>
            <p:cNvSpPr/>
            <p:nvPr/>
          </p:nvSpPr>
          <p:spPr>
            <a:xfrm>
              <a:off x="9248957" y="2486381"/>
              <a:ext cx="157637" cy="7352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0B41A63F-10E6-4C87-C321-25080F4ACDEB}"/>
              </a:ext>
            </a:extLst>
          </p:cNvPr>
          <p:cNvGrpSpPr/>
          <p:nvPr/>
        </p:nvGrpSpPr>
        <p:grpSpPr>
          <a:xfrm>
            <a:off x="5093579" y="2754780"/>
            <a:ext cx="2116052" cy="1326602"/>
            <a:chOff x="7955031" y="3162869"/>
            <a:chExt cx="2596036" cy="1627516"/>
          </a:xfrm>
        </p:grpSpPr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AA3A8C05-DB49-5B7C-90A4-0D64DAFBD3FA}"/>
                </a:ext>
              </a:extLst>
            </p:cNvPr>
            <p:cNvGrpSpPr/>
            <p:nvPr/>
          </p:nvGrpSpPr>
          <p:grpSpPr>
            <a:xfrm>
              <a:off x="7955031" y="3162869"/>
              <a:ext cx="2596036" cy="1627516"/>
              <a:chOff x="6897329" y="3429000"/>
              <a:chExt cx="2596036" cy="1627516"/>
            </a:xfrm>
          </p:grpSpPr>
          <p:pic>
            <p:nvPicPr>
              <p:cNvPr id="6" name="Billede 5" descr="Et billede, der indeholder tekst, Font/skrifttype, linje/række, diagram&#10;&#10;Automatisk genereret beskrivelse">
                <a:extLst>
                  <a:ext uri="{FF2B5EF4-FFF2-40B4-BE49-F238E27FC236}">
                    <a16:creationId xmlns:a16="http://schemas.microsoft.com/office/drawing/2014/main" id="{46A8EC77-6E93-AA81-4FAE-99E1131FDFD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897329" y="3429000"/>
                <a:ext cx="2596036" cy="1627516"/>
              </a:xfrm>
              <a:prstGeom prst="rect">
                <a:avLst/>
              </a:prstGeom>
              <a:ln w="28575">
                <a:solidFill>
                  <a:srgbClr val="C07300"/>
                </a:solidFill>
              </a:ln>
            </p:spPr>
          </p:pic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85F815D2-867E-00F9-0ADB-E865D61899CA}"/>
                  </a:ext>
                </a:extLst>
              </p:cNvPr>
              <p:cNvSpPr/>
              <p:nvPr/>
            </p:nvSpPr>
            <p:spPr>
              <a:xfrm>
                <a:off x="9323227" y="4313975"/>
                <a:ext cx="157637" cy="7352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</p:grpSp>
        <p:pic>
          <p:nvPicPr>
            <p:cNvPr id="13" name="Billede 12" descr="Et billede, der indeholder tekst, Font/skrifttype, linje/række, diagram&#10;&#10;Automatisk genereret beskrivelse">
              <a:extLst>
                <a:ext uri="{FF2B5EF4-FFF2-40B4-BE49-F238E27FC236}">
                  <a16:creationId xmlns:a16="http://schemas.microsoft.com/office/drawing/2014/main" id="{3B654E62-01DD-490F-7E88-09338178A2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34310" y="3939655"/>
              <a:ext cx="804255" cy="625934"/>
            </a:xfrm>
            <a:prstGeom prst="rect">
              <a:avLst/>
            </a:prstGeom>
            <a:ln>
              <a:noFill/>
            </a:ln>
          </p:spPr>
        </p:pic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96BBF372-925E-F7F8-9D0E-23FD73E030D7}"/>
                </a:ext>
              </a:extLst>
            </p:cNvPr>
            <p:cNvSpPr/>
            <p:nvPr/>
          </p:nvSpPr>
          <p:spPr>
            <a:xfrm>
              <a:off x="9730854" y="3933119"/>
              <a:ext cx="159224" cy="87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16" name="Tekstfelt 15">
            <a:extLst>
              <a:ext uri="{FF2B5EF4-FFF2-40B4-BE49-F238E27FC236}">
                <a16:creationId xmlns:a16="http://schemas.microsoft.com/office/drawing/2014/main" id="{0E5055A3-47C3-DC9B-12D7-FE03CC196565}"/>
              </a:ext>
            </a:extLst>
          </p:cNvPr>
          <p:cNvSpPr txBox="1"/>
          <p:nvPr/>
        </p:nvSpPr>
        <p:spPr>
          <a:xfrm>
            <a:off x="2895893" y="4451500"/>
            <a:ext cx="191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venir Light" panose="020B0403020203020204" pitchFamily="34" charset="-78"/>
              </a:rPr>
              <a:t>Introduktion</a:t>
            </a: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10093E84-9504-5C08-3F66-42F6184F268D}"/>
              </a:ext>
            </a:extLst>
          </p:cNvPr>
          <p:cNvSpPr txBox="1"/>
          <p:nvPr/>
        </p:nvSpPr>
        <p:spPr>
          <a:xfrm>
            <a:off x="5093578" y="4451500"/>
            <a:ext cx="2105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venir Light" panose="020B0403020203020204" pitchFamily="34" charset="-78"/>
              </a:rPr>
              <a:t>Repair Camp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7A5C81A6-CA11-448D-8193-BF91A9A6CFBC}"/>
              </a:ext>
            </a:extLst>
          </p:cNvPr>
          <p:cNvSpPr txBox="1"/>
          <p:nvPr/>
        </p:nvSpPr>
        <p:spPr>
          <a:xfrm>
            <a:off x="7466591" y="4420401"/>
            <a:ext cx="1710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>
                <a:latin typeface="Arial" panose="020B0604020202020204" pitchFamily="34" charset="0"/>
                <a:cs typeface="Avenir Light" panose="020B0403020203020204" pitchFamily="34" charset="-78"/>
              </a:rPr>
              <a:t>Oprydning &amp; afrunding</a:t>
            </a:r>
          </a:p>
        </p:txBody>
      </p:sp>
      <p:pic>
        <p:nvPicPr>
          <p:cNvPr id="36" name="Billede 35" descr="Et billede, der indeholder tekst, Font/skrifttype, linje/række, diagram&#10;&#10;Automatisk genereret beskrivelse">
            <a:extLst>
              <a:ext uri="{FF2B5EF4-FFF2-40B4-BE49-F238E27FC236}">
                <a16:creationId xmlns:a16="http://schemas.microsoft.com/office/drawing/2014/main" id="{F28ACF6D-ECE6-FE8E-6FA9-FEAEBBDC06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7600" y="2764820"/>
            <a:ext cx="1709209" cy="1325563"/>
          </a:xfrm>
          <a:prstGeom prst="rect">
            <a:avLst/>
          </a:prstGeom>
          <a:ln w="28575">
            <a:solidFill>
              <a:srgbClr val="C07300"/>
            </a:solidFill>
          </a:ln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3E2A3CAD-C683-8AC0-639D-23DB1BBBF2B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4" name="Picture 2" descr="CFU får nyt logo">
            <a:extLst>
              <a:ext uri="{FF2B5EF4-FFF2-40B4-BE49-F238E27FC236}">
                <a16:creationId xmlns:a16="http://schemas.microsoft.com/office/drawing/2014/main" id="{17DDE7CB-C9B1-6432-F078-0AB59AEB5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960A332D-E843-DB16-86DB-4FFE137F83E7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2" name="Pladsholder til slidenummer 3">
            <a:extLst>
              <a:ext uri="{FF2B5EF4-FFF2-40B4-BE49-F238E27FC236}">
                <a16:creationId xmlns:a16="http://schemas.microsoft.com/office/drawing/2014/main" id="{3BD525E3-2935-7CAE-2606-D8146675D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3180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FB869-B710-EEB1-F31F-348FB4553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050AA2B8-322C-32C9-5270-DB3C4AADA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Regler</a:t>
            </a:r>
            <a:endParaRPr lang="da-DK">
              <a:solidFill>
                <a:srgbClr val="C07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394587EA-5DB7-370C-7AE6-C22C48E7839C}"/>
              </a:ext>
            </a:extLst>
          </p:cNvPr>
          <p:cNvSpPr txBox="1"/>
          <p:nvPr/>
        </p:nvSpPr>
        <p:spPr>
          <a:xfrm>
            <a:off x="838200" y="1506022"/>
            <a:ext cx="677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3 sikkerhedsregler</a:t>
            </a:r>
          </a:p>
          <a:p>
            <a:pPr marL="342900" indent="-342900">
              <a:buAutoNum type="arabicPeriod"/>
            </a:pPr>
            <a:endParaRPr lang="da-DK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EB5EA700-C0DA-2EAD-7532-306DD9D43C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7788" y="2495539"/>
            <a:ext cx="8751099" cy="3302058"/>
          </a:xfrm>
          <a:prstGeom prst="rect">
            <a:avLst/>
          </a:prstGeom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D43AE4A6-8EF3-4D57-E791-A1C13D098801}"/>
              </a:ext>
            </a:extLst>
          </p:cNvPr>
          <p:cNvSpPr txBox="1"/>
          <p:nvPr/>
        </p:nvSpPr>
        <p:spPr>
          <a:xfrm>
            <a:off x="2556608" y="4352609"/>
            <a:ext cx="9506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b="1">
                <a:latin typeface="Arial" panose="020B0604020202020204" pitchFamily="34" charset="0"/>
                <a:cs typeface="Arial" panose="020B0604020202020204" pitchFamily="34" charset="0"/>
              </a:rPr>
              <a:t>NOOO!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E9601578-38BF-8341-92CA-7901275A216A}"/>
              </a:ext>
            </a:extLst>
          </p:cNvPr>
          <p:cNvSpPr txBox="1"/>
          <p:nvPr/>
        </p:nvSpPr>
        <p:spPr>
          <a:xfrm rot="2887595">
            <a:off x="5710515" y="4352610"/>
            <a:ext cx="11350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b="1">
                <a:latin typeface="Arial" panose="020B0604020202020204" pitchFamily="34" charset="0"/>
                <a:cs typeface="Arial" panose="020B0604020202020204" pitchFamily="34" charset="0"/>
              </a:rPr>
              <a:t>ARGHH!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649D8756-088A-BFB9-91D5-3D6D05C4258B}"/>
              </a:ext>
            </a:extLst>
          </p:cNvPr>
          <p:cNvSpPr txBox="1"/>
          <p:nvPr/>
        </p:nvSpPr>
        <p:spPr>
          <a:xfrm>
            <a:off x="9608565" y="3553973"/>
            <a:ext cx="158064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b="1">
                <a:latin typeface="Arial" panose="020B0604020202020204" pitchFamily="34" charset="0"/>
                <a:cs typeface="Arial" panose="020B0604020202020204" pitchFamily="34" charset="0"/>
              </a:rPr>
              <a:t>JA TJAAAAK!</a:t>
            </a:r>
          </a:p>
        </p:txBody>
      </p:sp>
      <p:pic>
        <p:nvPicPr>
          <p:cNvPr id="17" name="Billede 16">
            <a:extLst>
              <a:ext uri="{FF2B5EF4-FFF2-40B4-BE49-F238E27FC236}">
                <a16:creationId xmlns:a16="http://schemas.microsoft.com/office/drawing/2014/main" id="{AD5ACACE-7C81-3F71-1D58-A4F39F20974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18" name="Picture 2" descr="CFU får nyt logo">
            <a:extLst>
              <a:ext uri="{FF2B5EF4-FFF2-40B4-BE49-F238E27FC236}">
                <a16:creationId xmlns:a16="http://schemas.microsoft.com/office/drawing/2014/main" id="{AEE24173-2AA3-5DD2-A2A4-C50EC5D3A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kstfelt 18">
            <a:extLst>
              <a:ext uri="{FF2B5EF4-FFF2-40B4-BE49-F238E27FC236}">
                <a16:creationId xmlns:a16="http://schemas.microsoft.com/office/drawing/2014/main" id="{A07730C2-E87A-7AA5-80E9-8E98023FE472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0" name="Pladsholder til slidenummer 3">
            <a:extLst>
              <a:ext uri="{FF2B5EF4-FFF2-40B4-BE49-F238E27FC236}">
                <a16:creationId xmlns:a16="http://schemas.microsoft.com/office/drawing/2014/main" id="{B4EB6A1B-62AE-F6AA-A532-800CE1BE5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7294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kstfelt 16">
            <a:extLst>
              <a:ext uri="{FF2B5EF4-FFF2-40B4-BE49-F238E27FC236}">
                <a16:creationId xmlns:a16="http://schemas.microsoft.com/office/drawing/2014/main" id="{EA150EFF-2E8E-A709-AC56-4772EB13FAE1}"/>
              </a:ext>
            </a:extLst>
          </p:cNvPr>
          <p:cNvSpPr txBox="1"/>
          <p:nvPr/>
        </p:nvSpPr>
        <p:spPr>
          <a:xfrm>
            <a:off x="838200" y="1506022"/>
            <a:ext cx="10901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Når vi </a:t>
            </a:r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reparerer i stedet for at smide væk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, så gør vi noget </a:t>
            </a:r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godt for miljøet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, fordi vi sparer ressourcer</a:t>
            </a: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2214DC6C-D029-D5F0-A4E7-39D9A629F68A}"/>
              </a:ext>
            </a:extLst>
          </p:cNvPr>
          <p:cNvSpPr txBox="1"/>
          <p:nvPr/>
        </p:nvSpPr>
        <p:spPr>
          <a:xfrm>
            <a:off x="838200" y="5386541"/>
            <a:ext cx="1057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Ex: T-shirt med hul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: Hvor mange </a:t>
            </a:r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liter vand, 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tror I det kræver at </a:t>
            </a:r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producere 1 t-shirt?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01338132-3BA3-52A3-388B-9F3B55FB3AB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3856" y="2193421"/>
            <a:ext cx="4274554" cy="2849595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E0FECD4F-1BC8-020A-9B75-29F2ADA426D6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Hvorfor skal man reparere?</a:t>
            </a:r>
          </a:p>
        </p:txBody>
      </p:sp>
      <p:pic>
        <p:nvPicPr>
          <p:cNvPr id="18" name="Billede 17">
            <a:extLst>
              <a:ext uri="{FF2B5EF4-FFF2-40B4-BE49-F238E27FC236}">
                <a16:creationId xmlns:a16="http://schemas.microsoft.com/office/drawing/2014/main" id="{618487D7-B994-2687-6BF4-ED8F8E223B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19" name="Picture 2" descr="CFU får nyt logo">
            <a:extLst>
              <a:ext uri="{FF2B5EF4-FFF2-40B4-BE49-F238E27FC236}">
                <a16:creationId xmlns:a16="http://schemas.microsoft.com/office/drawing/2014/main" id="{55BA459C-E12C-3B94-BC0B-C72BB34F2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kstfelt 19">
            <a:extLst>
              <a:ext uri="{FF2B5EF4-FFF2-40B4-BE49-F238E27FC236}">
                <a16:creationId xmlns:a16="http://schemas.microsoft.com/office/drawing/2014/main" id="{1FC14865-5A21-6FF5-79A6-ACC16A2E4130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6" name="Pladsholder til slidenummer 3">
            <a:extLst>
              <a:ext uri="{FF2B5EF4-FFF2-40B4-BE49-F238E27FC236}">
                <a16:creationId xmlns:a16="http://schemas.microsoft.com/office/drawing/2014/main" id="{021A2CE2-376F-DA17-9829-D724B0349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5</a:t>
            </a:fld>
            <a:endParaRPr lang="da-DK"/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7B33DD04-8E60-87FA-9233-53AC90427376}"/>
              </a:ext>
            </a:extLst>
          </p:cNvPr>
          <p:cNvGrpSpPr/>
          <p:nvPr/>
        </p:nvGrpSpPr>
        <p:grpSpPr>
          <a:xfrm>
            <a:off x="8302791" y="2516411"/>
            <a:ext cx="2409536" cy="2261570"/>
            <a:chOff x="8302791" y="2315361"/>
            <a:chExt cx="2409536" cy="2261570"/>
          </a:xfrm>
        </p:grpSpPr>
        <p:pic>
          <p:nvPicPr>
            <p:cNvPr id="28" name="Billede 27">
              <a:extLst>
                <a:ext uri="{FF2B5EF4-FFF2-40B4-BE49-F238E27FC236}">
                  <a16:creationId xmlns:a16="http://schemas.microsoft.com/office/drawing/2014/main" id="{2224E2B7-384B-0698-A41E-EB11E978F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2220" t="54313" r="26793" b="24387"/>
            <a:stretch>
              <a:fillRect/>
            </a:stretch>
          </p:blipFill>
          <p:spPr>
            <a:xfrm>
              <a:off x="8302791" y="2315361"/>
              <a:ext cx="2382672" cy="2261570"/>
            </a:xfrm>
            <a:prstGeom prst="rect">
              <a:avLst/>
            </a:prstGeom>
          </p:spPr>
        </p:pic>
        <p:sp>
          <p:nvSpPr>
            <p:cNvPr id="29" name="Rektangel 28">
              <a:extLst>
                <a:ext uri="{FF2B5EF4-FFF2-40B4-BE49-F238E27FC236}">
                  <a16:creationId xmlns:a16="http://schemas.microsoft.com/office/drawing/2014/main" id="{4EB562D7-7908-51B6-33BF-0B7CD008FAE6}"/>
                </a:ext>
              </a:extLst>
            </p:cNvPr>
            <p:cNvSpPr/>
            <p:nvPr/>
          </p:nvSpPr>
          <p:spPr>
            <a:xfrm>
              <a:off x="10460736" y="3417168"/>
              <a:ext cx="251591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pic>
        <p:nvPicPr>
          <p:cNvPr id="32" name="Billede 31">
            <a:extLst>
              <a:ext uri="{FF2B5EF4-FFF2-40B4-BE49-F238E27FC236}">
                <a16:creationId xmlns:a16="http://schemas.microsoft.com/office/drawing/2014/main" id="{5F8C0DEF-7CFC-462E-F6DF-64AB1302765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8314" y="2210532"/>
            <a:ext cx="2815372" cy="281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6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08B0E-894C-CF10-0475-1F0583080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Billede 31">
            <a:extLst>
              <a:ext uri="{FF2B5EF4-FFF2-40B4-BE49-F238E27FC236}">
                <a16:creationId xmlns:a16="http://schemas.microsoft.com/office/drawing/2014/main" id="{8E533483-1932-7C00-88DC-EEC75D3B18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42" y="1646218"/>
            <a:ext cx="1343643" cy="1231029"/>
          </a:xfrm>
          <a:prstGeom prst="rect">
            <a:avLst/>
          </a:prstGeom>
        </p:spPr>
      </p:pic>
      <p:pic>
        <p:nvPicPr>
          <p:cNvPr id="33" name="Billede 32">
            <a:extLst>
              <a:ext uri="{FF2B5EF4-FFF2-40B4-BE49-F238E27FC236}">
                <a16:creationId xmlns:a16="http://schemas.microsoft.com/office/drawing/2014/main" id="{95B77474-E098-EB80-4723-BF67571FB8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063" y="1646218"/>
            <a:ext cx="1343643" cy="1231029"/>
          </a:xfrm>
          <a:prstGeom prst="rect">
            <a:avLst/>
          </a:prstGeom>
        </p:spPr>
      </p:pic>
      <p:pic>
        <p:nvPicPr>
          <p:cNvPr id="34" name="Billede 33">
            <a:extLst>
              <a:ext uri="{FF2B5EF4-FFF2-40B4-BE49-F238E27FC236}">
                <a16:creationId xmlns:a16="http://schemas.microsoft.com/office/drawing/2014/main" id="{9B2DB5EA-E6AD-33E4-4DC3-758EDD8D9A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42" y="2258873"/>
            <a:ext cx="1343643" cy="1231029"/>
          </a:xfrm>
          <a:prstGeom prst="rect">
            <a:avLst/>
          </a:prstGeom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BDBAF38A-51EE-B402-6D19-0E2021DA75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063" y="2258873"/>
            <a:ext cx="1343643" cy="1231029"/>
          </a:xfrm>
          <a:prstGeom prst="rect">
            <a:avLst/>
          </a:prstGeom>
        </p:spPr>
      </p:pic>
      <p:pic>
        <p:nvPicPr>
          <p:cNvPr id="36" name="Billede 35">
            <a:extLst>
              <a:ext uri="{FF2B5EF4-FFF2-40B4-BE49-F238E27FC236}">
                <a16:creationId xmlns:a16="http://schemas.microsoft.com/office/drawing/2014/main" id="{DDC9D475-2E44-2DD5-FA21-14C2D3BBAE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42" y="2871528"/>
            <a:ext cx="1343643" cy="1231029"/>
          </a:xfrm>
          <a:prstGeom prst="rect">
            <a:avLst/>
          </a:prstGeom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CABE6974-D29B-F1C0-A786-83338BE809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063" y="2871528"/>
            <a:ext cx="1343643" cy="1231029"/>
          </a:xfrm>
          <a:prstGeom prst="rect">
            <a:avLst/>
          </a:prstGeom>
        </p:spPr>
      </p:pic>
      <p:pic>
        <p:nvPicPr>
          <p:cNvPr id="38" name="Billede 37">
            <a:extLst>
              <a:ext uri="{FF2B5EF4-FFF2-40B4-BE49-F238E27FC236}">
                <a16:creationId xmlns:a16="http://schemas.microsoft.com/office/drawing/2014/main" id="{9A3B5278-8AE3-6C98-B92B-BA97CDC442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42" y="3484183"/>
            <a:ext cx="1343643" cy="1231029"/>
          </a:xfrm>
          <a:prstGeom prst="rect">
            <a:avLst/>
          </a:prstGeom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2083F757-E088-3975-3BBE-076BA31D0C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063" y="3484183"/>
            <a:ext cx="1343643" cy="1231029"/>
          </a:xfrm>
          <a:prstGeom prst="rect">
            <a:avLst/>
          </a:prstGeom>
        </p:spPr>
      </p:pic>
      <p:pic>
        <p:nvPicPr>
          <p:cNvPr id="42" name="Billede 41">
            <a:extLst>
              <a:ext uri="{FF2B5EF4-FFF2-40B4-BE49-F238E27FC236}">
                <a16:creationId xmlns:a16="http://schemas.microsoft.com/office/drawing/2014/main" id="{10748BF6-EE89-A463-A196-6F5C52838A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42" y="4109067"/>
            <a:ext cx="1343643" cy="1231029"/>
          </a:xfrm>
          <a:prstGeom prst="rect">
            <a:avLst/>
          </a:prstGeom>
        </p:spPr>
      </p:pic>
      <p:pic>
        <p:nvPicPr>
          <p:cNvPr id="43" name="Billede 42">
            <a:extLst>
              <a:ext uri="{FF2B5EF4-FFF2-40B4-BE49-F238E27FC236}">
                <a16:creationId xmlns:a16="http://schemas.microsoft.com/office/drawing/2014/main" id="{13B1A26C-EB53-E653-31AB-C640B20448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2063" y="4109067"/>
            <a:ext cx="1343643" cy="1231029"/>
          </a:xfrm>
          <a:prstGeom prst="rect">
            <a:avLst/>
          </a:prstGeom>
        </p:spPr>
      </p:pic>
      <p:grpSp>
        <p:nvGrpSpPr>
          <p:cNvPr id="22" name="Gruppe 21">
            <a:extLst>
              <a:ext uri="{FF2B5EF4-FFF2-40B4-BE49-F238E27FC236}">
                <a16:creationId xmlns:a16="http://schemas.microsoft.com/office/drawing/2014/main" id="{3EAD9AEC-4FAC-77FD-F60C-FD5CE3FF3DE5}"/>
              </a:ext>
            </a:extLst>
          </p:cNvPr>
          <p:cNvGrpSpPr/>
          <p:nvPr/>
        </p:nvGrpSpPr>
        <p:grpSpPr>
          <a:xfrm>
            <a:off x="3502774" y="2284513"/>
            <a:ext cx="2409536" cy="2261570"/>
            <a:chOff x="8302791" y="2315361"/>
            <a:chExt cx="2409536" cy="2261570"/>
          </a:xfrm>
        </p:grpSpPr>
        <p:pic>
          <p:nvPicPr>
            <p:cNvPr id="23" name="Billede 22">
              <a:extLst>
                <a:ext uri="{FF2B5EF4-FFF2-40B4-BE49-F238E27FC236}">
                  <a16:creationId xmlns:a16="http://schemas.microsoft.com/office/drawing/2014/main" id="{32180782-4D3B-3C9E-A7B3-CF70B930F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2220" t="54313" r="26793" b="24387"/>
            <a:stretch>
              <a:fillRect/>
            </a:stretch>
          </p:blipFill>
          <p:spPr>
            <a:xfrm>
              <a:off x="8302791" y="2315361"/>
              <a:ext cx="2382672" cy="2261570"/>
            </a:xfrm>
            <a:prstGeom prst="rect">
              <a:avLst/>
            </a:prstGeom>
          </p:spPr>
        </p:pic>
        <p:sp>
          <p:nvSpPr>
            <p:cNvPr id="24" name="Rektangel 23">
              <a:extLst>
                <a:ext uri="{FF2B5EF4-FFF2-40B4-BE49-F238E27FC236}">
                  <a16:creationId xmlns:a16="http://schemas.microsoft.com/office/drawing/2014/main" id="{8C695907-A4B3-710F-91FA-C470D466F74E}"/>
                </a:ext>
              </a:extLst>
            </p:cNvPr>
            <p:cNvSpPr/>
            <p:nvPr/>
          </p:nvSpPr>
          <p:spPr>
            <a:xfrm>
              <a:off x="10460736" y="3417168"/>
              <a:ext cx="251591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98A6A31-8B19-630E-4306-8C6A36A6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Hvorfor skal man reparere?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72E9A545-4C75-6026-50CF-C8A0EDDB8F5E}"/>
              </a:ext>
            </a:extLst>
          </p:cNvPr>
          <p:cNvSpPr txBox="1"/>
          <p:nvPr/>
        </p:nvSpPr>
        <p:spPr>
          <a:xfrm>
            <a:off x="6253564" y="5185491"/>
            <a:ext cx="5716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Reparation er en slags superkraft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, da vi gør noget godt for miljøet og samtidig spare penge. 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ABA56D9D-09AF-9A61-7CD5-7E5FA1122849}"/>
              </a:ext>
            </a:extLst>
          </p:cNvPr>
          <p:cNvSpPr txBox="1"/>
          <p:nvPr/>
        </p:nvSpPr>
        <p:spPr>
          <a:xfrm>
            <a:off x="519169" y="5185491"/>
            <a:ext cx="57168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Reparerer vi t-shirten 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i stedet for at smide den ud og købe en ny, </a:t>
            </a:r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sparer vi 1.400 liter vand 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- Derfor er det meget mere bæredygtigt at reparere.</a:t>
            </a:r>
          </a:p>
        </p:txBody>
      </p:sp>
      <p:sp>
        <p:nvSpPr>
          <p:cNvPr id="3" name="Pladsholder til slidenummer 3">
            <a:extLst>
              <a:ext uri="{FF2B5EF4-FFF2-40B4-BE49-F238E27FC236}">
                <a16:creationId xmlns:a16="http://schemas.microsoft.com/office/drawing/2014/main" id="{A5E6F132-46EC-4BA2-C814-EEC272B1B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6</a:t>
            </a:fld>
            <a:endParaRPr lang="da-DK"/>
          </a:p>
        </p:txBody>
      </p:sp>
      <p:pic>
        <p:nvPicPr>
          <p:cNvPr id="19" name="Billede 18">
            <a:extLst>
              <a:ext uri="{FF2B5EF4-FFF2-40B4-BE49-F238E27FC236}">
                <a16:creationId xmlns:a16="http://schemas.microsoft.com/office/drawing/2014/main" id="{6CBA67CF-72B6-B02A-9169-65A9CF560C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20" name="Picture 2" descr="CFU får nyt logo">
            <a:extLst>
              <a:ext uri="{FF2B5EF4-FFF2-40B4-BE49-F238E27FC236}">
                <a16:creationId xmlns:a16="http://schemas.microsoft.com/office/drawing/2014/main" id="{09CB59D6-0AB3-8B5F-2C90-1EBFDB182D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kstfelt 20">
            <a:extLst>
              <a:ext uri="{FF2B5EF4-FFF2-40B4-BE49-F238E27FC236}">
                <a16:creationId xmlns:a16="http://schemas.microsoft.com/office/drawing/2014/main" id="{2788E711-4656-4C1D-7E50-4341A5F18743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5EDE716B-E30C-FD69-AD60-50BA9E7FF871}"/>
              </a:ext>
            </a:extLst>
          </p:cNvPr>
          <p:cNvSpPr txBox="1">
            <a:spLocks/>
          </p:cNvSpPr>
          <p:nvPr/>
        </p:nvSpPr>
        <p:spPr>
          <a:xfrm>
            <a:off x="617683" y="2853873"/>
            <a:ext cx="2759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3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1.400 L</a:t>
            </a:r>
          </a:p>
          <a:p>
            <a:pPr algn="ctr"/>
            <a:r>
              <a:rPr lang="da-DK" sz="3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badekar</a:t>
            </a:r>
            <a:endParaRPr lang="da-DK" sz="3600">
              <a:solidFill>
                <a:srgbClr val="C07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Billede 46">
            <a:extLst>
              <a:ext uri="{FF2B5EF4-FFF2-40B4-BE49-F238E27FC236}">
                <a16:creationId xmlns:a16="http://schemas.microsoft.com/office/drawing/2014/main" id="{9B424904-544D-BA11-FA56-0F0D583C2D8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2743" y="1640730"/>
            <a:ext cx="3649584" cy="364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86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uppe 59">
            <a:extLst>
              <a:ext uri="{FF2B5EF4-FFF2-40B4-BE49-F238E27FC236}">
                <a16:creationId xmlns:a16="http://schemas.microsoft.com/office/drawing/2014/main" id="{5BC3EAAC-3DD7-DEE0-7B01-551FC27BCC3E}"/>
              </a:ext>
            </a:extLst>
          </p:cNvPr>
          <p:cNvGrpSpPr/>
          <p:nvPr/>
        </p:nvGrpSpPr>
        <p:grpSpPr>
          <a:xfrm>
            <a:off x="168928" y="4118946"/>
            <a:ext cx="881343" cy="2340178"/>
            <a:chOff x="561764" y="4118946"/>
            <a:chExt cx="881343" cy="2340178"/>
          </a:xfrm>
        </p:grpSpPr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308C4D1A-737D-A386-E6E2-CD58A16D2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3109" y="4201065"/>
              <a:ext cx="839998" cy="2258059"/>
            </a:xfrm>
            <a:prstGeom prst="rect">
              <a:avLst/>
            </a:prstGeom>
          </p:spPr>
        </p:pic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9FF696D2-9592-8877-C8F0-D40126B75195}"/>
                </a:ext>
              </a:extLst>
            </p:cNvPr>
            <p:cNvSpPr/>
            <p:nvPr/>
          </p:nvSpPr>
          <p:spPr>
            <a:xfrm>
              <a:off x="603109" y="5279226"/>
              <a:ext cx="302934" cy="4424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58" name="Rektangel 57">
              <a:extLst>
                <a:ext uri="{FF2B5EF4-FFF2-40B4-BE49-F238E27FC236}">
                  <a16:creationId xmlns:a16="http://schemas.microsoft.com/office/drawing/2014/main" id="{9E27EA87-51A9-696A-40B9-395BF247E21B}"/>
                </a:ext>
              </a:extLst>
            </p:cNvPr>
            <p:cNvSpPr/>
            <p:nvPr/>
          </p:nvSpPr>
          <p:spPr>
            <a:xfrm>
              <a:off x="603109" y="4118946"/>
              <a:ext cx="173523" cy="2562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86D13986-5350-7C86-3B4B-5521FF63299A}"/>
                </a:ext>
              </a:extLst>
            </p:cNvPr>
            <p:cNvSpPr/>
            <p:nvPr/>
          </p:nvSpPr>
          <p:spPr>
            <a:xfrm>
              <a:off x="561764" y="4706290"/>
              <a:ext cx="86761" cy="2287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grpSp>
        <p:nvGrpSpPr>
          <p:cNvPr id="56" name="Gruppe 55">
            <a:extLst>
              <a:ext uri="{FF2B5EF4-FFF2-40B4-BE49-F238E27FC236}">
                <a16:creationId xmlns:a16="http://schemas.microsoft.com/office/drawing/2014/main" id="{30D763F2-1400-9F06-940F-A1E2DB45F407}"/>
              </a:ext>
            </a:extLst>
          </p:cNvPr>
          <p:cNvGrpSpPr/>
          <p:nvPr/>
        </p:nvGrpSpPr>
        <p:grpSpPr>
          <a:xfrm>
            <a:off x="4724012" y="3651699"/>
            <a:ext cx="2020524" cy="2352878"/>
            <a:chOff x="4724012" y="3651699"/>
            <a:chExt cx="2020524" cy="2352878"/>
          </a:xfrm>
        </p:grpSpPr>
        <p:pic>
          <p:nvPicPr>
            <p:cNvPr id="50" name="Billede 49">
              <a:extLst>
                <a:ext uri="{FF2B5EF4-FFF2-40B4-BE49-F238E27FC236}">
                  <a16:creationId xmlns:a16="http://schemas.microsoft.com/office/drawing/2014/main" id="{D4EC65CB-D43A-39E0-24EF-87731EACC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4012" y="3651699"/>
              <a:ext cx="2020524" cy="2306402"/>
            </a:xfrm>
            <a:prstGeom prst="rect">
              <a:avLst/>
            </a:prstGeom>
          </p:spPr>
        </p:pic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2772C4D0-7D82-BABC-F7AC-617646301638}"/>
                </a:ext>
              </a:extLst>
            </p:cNvPr>
            <p:cNvSpPr/>
            <p:nvPr/>
          </p:nvSpPr>
          <p:spPr>
            <a:xfrm>
              <a:off x="5722860" y="5780710"/>
              <a:ext cx="1008840" cy="2238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pic>
        <p:nvPicPr>
          <p:cNvPr id="44" name="Billede 43">
            <a:extLst>
              <a:ext uri="{FF2B5EF4-FFF2-40B4-BE49-F238E27FC236}">
                <a16:creationId xmlns:a16="http://schemas.microsoft.com/office/drawing/2014/main" id="{B03B653E-117E-64E2-85FA-C57F80FA949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2810" y="1171158"/>
            <a:ext cx="1236315" cy="2367926"/>
          </a:xfrm>
          <a:prstGeom prst="rect">
            <a:avLst/>
          </a:prstGeom>
        </p:spPr>
      </p:pic>
      <p:grpSp>
        <p:nvGrpSpPr>
          <p:cNvPr id="54" name="Gruppe 53">
            <a:extLst>
              <a:ext uri="{FF2B5EF4-FFF2-40B4-BE49-F238E27FC236}">
                <a16:creationId xmlns:a16="http://schemas.microsoft.com/office/drawing/2014/main" id="{A00ADC86-310F-987F-F2F2-6D27ECEA013D}"/>
              </a:ext>
            </a:extLst>
          </p:cNvPr>
          <p:cNvGrpSpPr/>
          <p:nvPr/>
        </p:nvGrpSpPr>
        <p:grpSpPr>
          <a:xfrm>
            <a:off x="2384980" y="2742044"/>
            <a:ext cx="1581685" cy="2352516"/>
            <a:chOff x="2384980" y="2742044"/>
            <a:chExt cx="1581685" cy="2352516"/>
          </a:xfrm>
        </p:grpSpPr>
        <p:pic>
          <p:nvPicPr>
            <p:cNvPr id="40" name="Billede 39">
              <a:extLst>
                <a:ext uri="{FF2B5EF4-FFF2-40B4-BE49-F238E27FC236}">
                  <a16:creationId xmlns:a16="http://schemas.microsoft.com/office/drawing/2014/main" id="{D3E32AE6-074A-0367-DBAE-A3C00A870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84980" y="2742044"/>
              <a:ext cx="1581685" cy="2334098"/>
            </a:xfrm>
            <a:prstGeom prst="rect">
              <a:avLst/>
            </a:prstGeom>
          </p:spPr>
        </p:pic>
        <p:sp>
          <p:nvSpPr>
            <p:cNvPr id="51" name="Rektangel 50">
              <a:extLst>
                <a:ext uri="{FF2B5EF4-FFF2-40B4-BE49-F238E27FC236}">
                  <a16:creationId xmlns:a16="http://schemas.microsoft.com/office/drawing/2014/main" id="{7FC65934-7DCC-6435-BA89-F52D1E0642C0}"/>
                </a:ext>
              </a:extLst>
            </p:cNvPr>
            <p:cNvSpPr/>
            <p:nvPr/>
          </p:nvSpPr>
          <p:spPr>
            <a:xfrm>
              <a:off x="3200400" y="4913450"/>
              <a:ext cx="766265" cy="181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grpSp>
        <p:nvGrpSpPr>
          <p:cNvPr id="53" name="Gruppe 52">
            <a:extLst>
              <a:ext uri="{FF2B5EF4-FFF2-40B4-BE49-F238E27FC236}">
                <a16:creationId xmlns:a16="http://schemas.microsoft.com/office/drawing/2014/main" id="{FD0C8B15-4D58-E433-E5FC-204700A08BEE}"/>
              </a:ext>
            </a:extLst>
          </p:cNvPr>
          <p:cNvGrpSpPr/>
          <p:nvPr/>
        </p:nvGrpSpPr>
        <p:grpSpPr>
          <a:xfrm>
            <a:off x="277724" y="2021828"/>
            <a:ext cx="2677434" cy="1765978"/>
            <a:chOff x="277724" y="2021828"/>
            <a:chExt cx="2677434" cy="1765978"/>
          </a:xfrm>
        </p:grpSpPr>
        <p:pic>
          <p:nvPicPr>
            <p:cNvPr id="46" name="Billede 45">
              <a:extLst>
                <a:ext uri="{FF2B5EF4-FFF2-40B4-BE49-F238E27FC236}">
                  <a16:creationId xmlns:a16="http://schemas.microsoft.com/office/drawing/2014/main" id="{EB85BDDA-D567-9E6B-5862-C4E7B95C3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7724" y="2021828"/>
              <a:ext cx="2610576" cy="1765978"/>
            </a:xfrm>
            <a:prstGeom prst="rect">
              <a:avLst/>
            </a:prstGeom>
          </p:spPr>
        </p:pic>
        <p:sp>
          <p:nvSpPr>
            <p:cNvPr id="52" name="Rektangel 51">
              <a:extLst>
                <a:ext uri="{FF2B5EF4-FFF2-40B4-BE49-F238E27FC236}">
                  <a16:creationId xmlns:a16="http://schemas.microsoft.com/office/drawing/2014/main" id="{20870D76-6285-5991-DC70-AFD37E781EB4}"/>
                </a:ext>
              </a:extLst>
            </p:cNvPr>
            <p:cNvSpPr/>
            <p:nvPr/>
          </p:nvSpPr>
          <p:spPr>
            <a:xfrm>
              <a:off x="2336800" y="3054596"/>
              <a:ext cx="618358" cy="4285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pic>
        <p:nvPicPr>
          <p:cNvPr id="42" name="Billede 41">
            <a:extLst>
              <a:ext uri="{FF2B5EF4-FFF2-40B4-BE49-F238E27FC236}">
                <a16:creationId xmlns:a16="http://schemas.microsoft.com/office/drawing/2014/main" id="{788BE618-5EAD-EA7F-2B56-E83C6A4AC90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837"/>
          <a:stretch>
            <a:fillRect/>
          </a:stretch>
        </p:blipFill>
        <p:spPr>
          <a:xfrm>
            <a:off x="9890022" y="3129066"/>
            <a:ext cx="2301978" cy="2001792"/>
          </a:xfrm>
          <a:prstGeom prst="rect">
            <a:avLst/>
          </a:prstGeom>
        </p:spPr>
      </p:pic>
      <p:pic>
        <p:nvPicPr>
          <p:cNvPr id="48" name="Billede 47">
            <a:extLst>
              <a:ext uri="{FF2B5EF4-FFF2-40B4-BE49-F238E27FC236}">
                <a16:creationId xmlns:a16="http://schemas.microsoft.com/office/drawing/2014/main" id="{12C66760-B092-EF90-F7BF-F9D32A5D590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324" y="663929"/>
            <a:ext cx="2188566" cy="161804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B0EAB45-2F6E-43D4-EA73-B2AAE41AF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Produkter?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9660747C-D2ED-2CFD-1E76-D7AD90B9C1E6}"/>
              </a:ext>
            </a:extLst>
          </p:cNvPr>
          <p:cNvSpPr txBox="1"/>
          <p:nvPr/>
        </p:nvSpPr>
        <p:spPr>
          <a:xfrm>
            <a:off x="838200" y="1506022"/>
            <a:ext cx="3682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Ting, vi bruger i hverdagen. 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CAF22BE1-93F8-B6A3-E787-C04FA856C10A}"/>
              </a:ext>
            </a:extLst>
          </p:cNvPr>
          <p:cNvSpPr txBox="1"/>
          <p:nvPr/>
        </p:nvSpPr>
        <p:spPr>
          <a:xfrm>
            <a:off x="9280505" y="2467258"/>
            <a:ext cx="194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err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Fladskærms</a:t>
            </a:r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-tv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CA920E65-FC95-9AE1-0879-29E013D1FEDF}"/>
              </a:ext>
            </a:extLst>
          </p:cNvPr>
          <p:cNvSpPr txBox="1"/>
          <p:nvPr/>
        </p:nvSpPr>
        <p:spPr>
          <a:xfrm>
            <a:off x="5513948" y="3539084"/>
            <a:ext cx="1054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Bukser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768EFEF7-8269-A55F-38F1-6D611B33F1FA}"/>
              </a:ext>
            </a:extLst>
          </p:cNvPr>
          <p:cNvSpPr txBox="1"/>
          <p:nvPr/>
        </p:nvSpPr>
        <p:spPr>
          <a:xfrm>
            <a:off x="2967741" y="4980760"/>
            <a:ext cx="1390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Støvsuger</a:t>
            </a: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31A579CF-B338-832E-5B2E-F42F5F31F7E6}"/>
              </a:ext>
            </a:extLst>
          </p:cNvPr>
          <p:cNvSpPr txBox="1"/>
          <p:nvPr/>
        </p:nvSpPr>
        <p:spPr>
          <a:xfrm>
            <a:off x="7767807" y="5100663"/>
            <a:ext cx="1376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Brødrister</a:t>
            </a: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533F5C48-6E2D-E888-FC5C-B9F219630120}"/>
              </a:ext>
            </a:extLst>
          </p:cNvPr>
          <p:cNvSpPr txBox="1"/>
          <p:nvPr/>
        </p:nvSpPr>
        <p:spPr>
          <a:xfrm>
            <a:off x="9822654" y="5180404"/>
            <a:ext cx="2292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Køkkenmaskine</a:t>
            </a: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5883C72A-5EA5-9BD7-61BB-419D4B435BFE}"/>
              </a:ext>
            </a:extLst>
          </p:cNvPr>
          <p:cNvSpPr txBox="1"/>
          <p:nvPr/>
        </p:nvSpPr>
        <p:spPr>
          <a:xfrm>
            <a:off x="2905845" y="5279226"/>
            <a:ext cx="159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45,6 kg CO</a:t>
            </a:r>
            <a:r>
              <a:rPr lang="da-DK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E7BF2401-0A33-F1B5-370B-2B51C614008F}"/>
              </a:ext>
            </a:extLst>
          </p:cNvPr>
          <p:cNvSpPr txBox="1"/>
          <p:nvPr/>
        </p:nvSpPr>
        <p:spPr>
          <a:xfrm>
            <a:off x="9457888" y="2802300"/>
            <a:ext cx="159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331 kg CO</a:t>
            </a:r>
            <a:r>
              <a:rPr lang="da-DK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8848CAFF-E888-3FD5-75F6-A9512A14B727}"/>
              </a:ext>
            </a:extLst>
          </p:cNvPr>
          <p:cNvSpPr txBox="1"/>
          <p:nvPr/>
        </p:nvSpPr>
        <p:spPr>
          <a:xfrm>
            <a:off x="1497152" y="3598161"/>
            <a:ext cx="1054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Højtaler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1F40E01F-3743-249A-B64B-9BC1AC337F3D}"/>
              </a:ext>
            </a:extLst>
          </p:cNvPr>
          <p:cNvSpPr txBox="1"/>
          <p:nvPr/>
        </p:nvSpPr>
        <p:spPr>
          <a:xfrm>
            <a:off x="1298533" y="3898913"/>
            <a:ext cx="159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10,7 kg CO</a:t>
            </a:r>
            <a:r>
              <a:rPr lang="da-DK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B109E035-6E58-5EAD-63EA-3FA4F1DC87C5}"/>
              </a:ext>
            </a:extLst>
          </p:cNvPr>
          <p:cNvSpPr txBox="1"/>
          <p:nvPr/>
        </p:nvSpPr>
        <p:spPr>
          <a:xfrm>
            <a:off x="1163049" y="5654934"/>
            <a:ext cx="1054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Lampe</a:t>
            </a: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CBD99163-F71B-7DE2-87AC-2151754CB014}"/>
              </a:ext>
            </a:extLst>
          </p:cNvPr>
          <p:cNvSpPr txBox="1"/>
          <p:nvPr/>
        </p:nvSpPr>
        <p:spPr>
          <a:xfrm>
            <a:off x="980168" y="5950317"/>
            <a:ext cx="159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13,4 kg CO</a:t>
            </a:r>
            <a:r>
              <a:rPr lang="da-DK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9BE20C6B-E1F6-C0E7-1D08-0804CE8F9565}"/>
              </a:ext>
            </a:extLst>
          </p:cNvPr>
          <p:cNvSpPr txBox="1"/>
          <p:nvPr/>
        </p:nvSpPr>
        <p:spPr>
          <a:xfrm>
            <a:off x="10045582" y="5473175"/>
            <a:ext cx="159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18,7 kg CO</a:t>
            </a:r>
            <a:r>
              <a:rPr lang="da-DK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BFFE8BC0-9591-D3F4-5535-FC9897E3F37C}"/>
              </a:ext>
            </a:extLst>
          </p:cNvPr>
          <p:cNvSpPr txBox="1"/>
          <p:nvPr/>
        </p:nvSpPr>
        <p:spPr>
          <a:xfrm>
            <a:off x="7650838" y="5436102"/>
            <a:ext cx="159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5,48 kg CO</a:t>
            </a:r>
            <a:r>
              <a:rPr lang="da-DK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050758B6-A73F-3236-E1A2-100513CC8F9F}"/>
              </a:ext>
            </a:extLst>
          </p:cNvPr>
          <p:cNvSpPr txBox="1"/>
          <p:nvPr/>
        </p:nvSpPr>
        <p:spPr>
          <a:xfrm>
            <a:off x="5329743" y="3853711"/>
            <a:ext cx="159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7,61 kg CO</a:t>
            </a:r>
            <a:r>
              <a:rPr lang="da-DK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39B8B2C9-AE8C-5711-51E1-8A79E0D1D45D}"/>
              </a:ext>
            </a:extLst>
          </p:cNvPr>
          <p:cNvSpPr txBox="1"/>
          <p:nvPr/>
        </p:nvSpPr>
        <p:spPr>
          <a:xfrm>
            <a:off x="301223" y="6492875"/>
            <a:ext cx="450088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000" i="1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Repair Cafe Danmark</a:t>
            </a:r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45D8E16C-856D-DF48-34D9-5970B3EFF70F}"/>
              </a:ext>
            </a:extLst>
          </p:cNvPr>
          <p:cNvSpPr txBox="1"/>
          <p:nvPr/>
        </p:nvSpPr>
        <p:spPr>
          <a:xfrm>
            <a:off x="5718722" y="5706112"/>
            <a:ext cx="1390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Legetøjsbil</a:t>
            </a:r>
          </a:p>
        </p:txBody>
      </p:sp>
      <p:sp>
        <p:nvSpPr>
          <p:cNvPr id="33" name="Tekstfelt 32">
            <a:extLst>
              <a:ext uri="{FF2B5EF4-FFF2-40B4-BE49-F238E27FC236}">
                <a16:creationId xmlns:a16="http://schemas.microsoft.com/office/drawing/2014/main" id="{79ED9B38-7441-0124-0EB0-B6F1D03FE0A6}"/>
              </a:ext>
            </a:extLst>
          </p:cNvPr>
          <p:cNvSpPr txBox="1"/>
          <p:nvPr/>
        </p:nvSpPr>
        <p:spPr>
          <a:xfrm>
            <a:off x="5656826" y="6004578"/>
            <a:ext cx="159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>
                <a:latin typeface="Arial" panose="020B0604020202020204" pitchFamily="34" charset="0"/>
                <a:cs typeface="Arial" panose="020B0604020202020204" pitchFamily="34" charset="0"/>
              </a:rPr>
              <a:t>5,09 kg CO</a:t>
            </a:r>
            <a:r>
              <a:rPr lang="da-DK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78DD1284-6255-86D6-2E4D-AFF072545DC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8" name="Picture 2" descr="CFU får nyt logo">
            <a:extLst>
              <a:ext uri="{FF2B5EF4-FFF2-40B4-BE49-F238E27FC236}">
                <a16:creationId xmlns:a16="http://schemas.microsoft.com/office/drawing/2014/main" id="{03ADA272-C3EB-BE8E-8FB0-26C05D4E7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926B6D07-6BD8-4E67-DDD5-CF52F559F840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0" name="Pladsholder til slidenummer 3">
            <a:extLst>
              <a:ext uri="{FF2B5EF4-FFF2-40B4-BE49-F238E27FC236}">
                <a16:creationId xmlns:a16="http://schemas.microsoft.com/office/drawing/2014/main" id="{39C4789C-822B-D358-429E-032F4BCFB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7</a:t>
            </a:fld>
            <a:endParaRPr lang="da-DK"/>
          </a:p>
        </p:txBody>
      </p: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E1ABBC6F-7D33-5E3D-BB47-F4B553FFBF4F}"/>
              </a:ext>
            </a:extLst>
          </p:cNvPr>
          <p:cNvGrpSpPr/>
          <p:nvPr/>
        </p:nvGrpSpPr>
        <p:grpSpPr>
          <a:xfrm>
            <a:off x="7200698" y="2165912"/>
            <a:ext cx="1984911" cy="2922930"/>
            <a:chOff x="7200698" y="2056490"/>
            <a:chExt cx="1984911" cy="2922930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B7EC5579-73D6-E52B-3BFC-0AA6E88E8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1761" y="2056490"/>
              <a:ext cx="1893848" cy="2876453"/>
            </a:xfrm>
            <a:prstGeom prst="rect">
              <a:avLst/>
            </a:prstGeom>
          </p:spPr>
        </p:pic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64445381-38F2-3252-40F2-064F21C055C2}"/>
                </a:ext>
              </a:extLst>
            </p:cNvPr>
            <p:cNvSpPr/>
            <p:nvPr/>
          </p:nvSpPr>
          <p:spPr>
            <a:xfrm>
              <a:off x="7234674" y="4668416"/>
              <a:ext cx="394587" cy="3110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62" name="Rektangel 61">
              <a:extLst>
                <a:ext uri="{FF2B5EF4-FFF2-40B4-BE49-F238E27FC236}">
                  <a16:creationId xmlns:a16="http://schemas.microsoft.com/office/drawing/2014/main" id="{63DE285E-EF8C-9CD4-4909-6CA9F635C338}"/>
                </a:ext>
              </a:extLst>
            </p:cNvPr>
            <p:cNvSpPr/>
            <p:nvPr/>
          </p:nvSpPr>
          <p:spPr>
            <a:xfrm>
              <a:off x="7234675" y="2089885"/>
              <a:ext cx="182126" cy="3110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63" name="Rektangel 62">
              <a:extLst>
                <a:ext uri="{FF2B5EF4-FFF2-40B4-BE49-F238E27FC236}">
                  <a16:creationId xmlns:a16="http://schemas.microsoft.com/office/drawing/2014/main" id="{59F6B52F-F157-6145-EB89-3DE517FCAE07}"/>
                </a:ext>
              </a:extLst>
            </p:cNvPr>
            <p:cNvSpPr/>
            <p:nvPr/>
          </p:nvSpPr>
          <p:spPr>
            <a:xfrm>
              <a:off x="8308315" y="2106299"/>
              <a:ext cx="877294" cy="2945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64" name="Rektangel 63">
              <a:extLst>
                <a:ext uri="{FF2B5EF4-FFF2-40B4-BE49-F238E27FC236}">
                  <a16:creationId xmlns:a16="http://schemas.microsoft.com/office/drawing/2014/main" id="{E4FDEBE3-F56E-B6FE-7E58-DF04711D820C}"/>
                </a:ext>
              </a:extLst>
            </p:cNvPr>
            <p:cNvSpPr/>
            <p:nvPr/>
          </p:nvSpPr>
          <p:spPr>
            <a:xfrm>
              <a:off x="7200698" y="4539209"/>
              <a:ext cx="182126" cy="3110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4019600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39E98-CDBB-91F2-BB54-17BDFC63A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felt 7">
            <a:extLst>
              <a:ext uri="{FF2B5EF4-FFF2-40B4-BE49-F238E27FC236}">
                <a16:creationId xmlns:a16="http://schemas.microsoft.com/office/drawing/2014/main" id="{6AC714A5-A840-1164-6382-14FED520CBFD}"/>
              </a:ext>
            </a:extLst>
          </p:cNvPr>
          <p:cNvSpPr txBox="1"/>
          <p:nvPr/>
        </p:nvSpPr>
        <p:spPr>
          <a:xfrm>
            <a:off x="6749387" y="3064337"/>
            <a:ext cx="197821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Adskil en </a:t>
            </a:r>
            <a:r>
              <a:rPr lang="da-DK" sz="1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MUS/TASTATUR. </a:t>
            </a:r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Lav en planche eller forsøg at reparere</a:t>
            </a:r>
          </a:p>
          <a:p>
            <a:endParaRPr lang="da-DK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6D332-8736-72C2-4CC1-976E037E4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Hvad skal I reparere i dag?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C9638E64-5FB3-A7C9-4A2F-6C2235C3F93B}"/>
              </a:ext>
            </a:extLst>
          </p:cNvPr>
          <p:cNvSpPr txBox="1"/>
          <p:nvPr/>
        </p:nvSpPr>
        <p:spPr>
          <a:xfrm>
            <a:off x="1045547" y="1934739"/>
            <a:ext cx="4372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Egne medbragte produkter </a:t>
            </a: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4A000DAF-09B5-895B-EA66-03B2C736F4C5}"/>
              </a:ext>
            </a:extLst>
          </p:cNvPr>
          <p:cNvSpPr txBox="1"/>
          <p:nvPr/>
        </p:nvSpPr>
        <p:spPr>
          <a:xfrm>
            <a:off x="6627803" y="2571966"/>
            <a:ext cx="55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A595E8DA-26DD-B116-4E1F-24C26C775D41}"/>
              </a:ext>
            </a:extLst>
          </p:cNvPr>
          <p:cNvSpPr/>
          <p:nvPr/>
        </p:nvSpPr>
        <p:spPr>
          <a:xfrm>
            <a:off x="6775413" y="2972005"/>
            <a:ext cx="1978212" cy="2665121"/>
          </a:xfrm>
          <a:prstGeom prst="rect">
            <a:avLst/>
          </a:prstGeom>
          <a:noFill/>
          <a:ln w="28575">
            <a:solidFill>
              <a:srgbClr val="C0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B0491552-EF2B-6290-F47C-6DE96965824F}"/>
              </a:ext>
            </a:extLst>
          </p:cNvPr>
          <p:cNvSpPr txBox="1"/>
          <p:nvPr/>
        </p:nvSpPr>
        <p:spPr>
          <a:xfrm>
            <a:off x="1454613" y="2571966"/>
            <a:ext cx="550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</a:t>
            </a: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2C19D602-502D-98B0-3EA1-41E1FB1AEB9F}"/>
              </a:ext>
            </a:extLst>
          </p:cNvPr>
          <p:cNvSpPr txBox="1"/>
          <p:nvPr/>
        </p:nvSpPr>
        <p:spPr>
          <a:xfrm>
            <a:off x="1588373" y="3672027"/>
            <a:ext cx="2039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a-DK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a-DK" sz="1200" b="1">
                <a:latin typeface="Arial" panose="020B0604020202020204" pitchFamily="34" charset="0"/>
                <a:cs typeface="Arial" panose="020B0604020202020204" pitchFamily="34" charset="0"/>
              </a:rPr>
              <a:t>OBS: Vi ved ikke alt, så vi finder ud af det sammen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B300715-8188-703F-0E59-AB215FDBE5A4}"/>
              </a:ext>
            </a:extLst>
          </p:cNvPr>
          <p:cNvSpPr/>
          <p:nvPr/>
        </p:nvSpPr>
        <p:spPr>
          <a:xfrm>
            <a:off x="1593079" y="2972005"/>
            <a:ext cx="1978212" cy="2665121"/>
          </a:xfrm>
          <a:prstGeom prst="rect">
            <a:avLst/>
          </a:prstGeom>
          <a:noFill/>
          <a:ln w="28575">
            <a:solidFill>
              <a:srgbClr val="C07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grpSp>
        <p:nvGrpSpPr>
          <p:cNvPr id="26" name="Gruppe 25">
            <a:extLst>
              <a:ext uri="{FF2B5EF4-FFF2-40B4-BE49-F238E27FC236}">
                <a16:creationId xmlns:a16="http://schemas.microsoft.com/office/drawing/2014/main" id="{0ED62F35-60C6-74FD-5A2B-65F156AD2110}"/>
              </a:ext>
            </a:extLst>
          </p:cNvPr>
          <p:cNvGrpSpPr/>
          <p:nvPr/>
        </p:nvGrpSpPr>
        <p:grpSpPr>
          <a:xfrm>
            <a:off x="1876997" y="4545392"/>
            <a:ext cx="1399603" cy="1010558"/>
            <a:chOff x="6258325" y="3018118"/>
            <a:chExt cx="2031040" cy="1523788"/>
          </a:xfrm>
        </p:grpSpPr>
        <p:pic>
          <p:nvPicPr>
            <p:cNvPr id="27" name="Billede 26" descr="Et billede, der indeholder tekst, Font/skrifttype, linje/række, diagram&#10;&#10;Automatisk genereret beskrivelse">
              <a:extLst>
                <a:ext uri="{FF2B5EF4-FFF2-40B4-BE49-F238E27FC236}">
                  <a16:creationId xmlns:a16="http://schemas.microsoft.com/office/drawing/2014/main" id="{F26D48D7-E8F8-A4E2-4E74-2B55E1CF46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58325" y="3117230"/>
              <a:ext cx="1978212" cy="1325563"/>
            </a:xfrm>
            <a:prstGeom prst="rect">
              <a:avLst/>
            </a:prstGeom>
            <a:ln>
              <a:noFill/>
            </a:ln>
          </p:spPr>
        </p:pic>
        <p:sp>
          <p:nvSpPr>
            <p:cNvPr id="28" name="Rektangel 27">
              <a:extLst>
                <a:ext uri="{FF2B5EF4-FFF2-40B4-BE49-F238E27FC236}">
                  <a16:creationId xmlns:a16="http://schemas.microsoft.com/office/drawing/2014/main" id="{69B0C11D-1585-299C-9C01-67FB0F606AEF}"/>
                </a:ext>
              </a:extLst>
            </p:cNvPr>
            <p:cNvSpPr/>
            <p:nvPr/>
          </p:nvSpPr>
          <p:spPr>
            <a:xfrm>
              <a:off x="8027486" y="3823926"/>
              <a:ext cx="261879" cy="618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9" name="Rektangel 28">
              <a:extLst>
                <a:ext uri="{FF2B5EF4-FFF2-40B4-BE49-F238E27FC236}">
                  <a16:creationId xmlns:a16="http://schemas.microsoft.com/office/drawing/2014/main" id="{1C34DFDF-5710-1CCC-66E1-77502453F0DD}"/>
                </a:ext>
              </a:extLst>
            </p:cNvPr>
            <p:cNvSpPr/>
            <p:nvPr/>
          </p:nvSpPr>
          <p:spPr>
            <a:xfrm>
              <a:off x="6916030" y="3018118"/>
              <a:ext cx="590417" cy="299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30" name="Rektangel 29">
              <a:extLst>
                <a:ext uri="{FF2B5EF4-FFF2-40B4-BE49-F238E27FC236}">
                  <a16:creationId xmlns:a16="http://schemas.microsoft.com/office/drawing/2014/main" id="{CC0B6E77-6585-383E-C65C-CE25923F09A6}"/>
                </a:ext>
              </a:extLst>
            </p:cNvPr>
            <p:cNvSpPr/>
            <p:nvPr/>
          </p:nvSpPr>
          <p:spPr>
            <a:xfrm>
              <a:off x="6488544" y="4293286"/>
              <a:ext cx="261879" cy="2486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42" name="Tekstfelt 41">
            <a:extLst>
              <a:ext uri="{FF2B5EF4-FFF2-40B4-BE49-F238E27FC236}">
                <a16:creationId xmlns:a16="http://schemas.microsoft.com/office/drawing/2014/main" id="{39E6C48C-B8AF-9762-1DC0-35537883286D}"/>
              </a:ext>
            </a:extLst>
          </p:cNvPr>
          <p:cNvSpPr txBox="1"/>
          <p:nvPr/>
        </p:nvSpPr>
        <p:spPr>
          <a:xfrm>
            <a:off x="6636589" y="1959239"/>
            <a:ext cx="63605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Hvis I ikke har medbragt noget kan I:</a:t>
            </a:r>
          </a:p>
        </p:txBody>
      </p:sp>
      <p:sp>
        <p:nvSpPr>
          <p:cNvPr id="43" name="Tekstfelt 42">
            <a:extLst>
              <a:ext uri="{FF2B5EF4-FFF2-40B4-BE49-F238E27FC236}">
                <a16:creationId xmlns:a16="http://schemas.microsoft.com/office/drawing/2014/main" id="{E915B74C-6A52-9602-3A45-5EC3CFC5E40C}"/>
              </a:ext>
            </a:extLst>
          </p:cNvPr>
          <p:cNvSpPr txBox="1"/>
          <p:nvPr/>
        </p:nvSpPr>
        <p:spPr>
          <a:xfrm>
            <a:off x="1617792" y="3088148"/>
            <a:ext cx="19782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Reparer </a:t>
            </a:r>
            <a:r>
              <a:rPr lang="da-DK" sz="1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EGNE</a:t>
            </a:r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1600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 </a:t>
            </a:r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med vores værktøj</a:t>
            </a:r>
          </a:p>
          <a:p>
            <a:endParaRPr lang="da-DK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dsholder til slidenummer 3">
            <a:extLst>
              <a:ext uri="{FF2B5EF4-FFF2-40B4-BE49-F238E27FC236}">
                <a16:creationId xmlns:a16="http://schemas.microsoft.com/office/drawing/2014/main" id="{3413A799-EB43-6CC0-C1E8-D00F497AD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8</a:t>
            </a:fld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91FCF64E-EE40-DF07-9726-3EFAC16063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6" name="Picture 2" descr="CFU får nyt logo">
            <a:extLst>
              <a:ext uri="{FF2B5EF4-FFF2-40B4-BE49-F238E27FC236}">
                <a16:creationId xmlns:a16="http://schemas.microsoft.com/office/drawing/2014/main" id="{C2E81C1F-B1E9-E1B8-7327-1ECA17286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D5A4ADA9-091E-96BB-E59F-5401EE51BFF9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11E5B7C6-6DC2-20B8-0932-DD0CE9918D5B}"/>
              </a:ext>
            </a:extLst>
          </p:cNvPr>
          <p:cNvGrpSpPr/>
          <p:nvPr/>
        </p:nvGrpSpPr>
        <p:grpSpPr>
          <a:xfrm>
            <a:off x="7072993" y="4315371"/>
            <a:ext cx="1330996" cy="1223323"/>
            <a:chOff x="3644668" y="3990140"/>
            <a:chExt cx="1330996" cy="1223323"/>
          </a:xfrm>
        </p:grpSpPr>
        <p:grpSp>
          <p:nvGrpSpPr>
            <p:cNvPr id="10" name="Gruppe 9">
              <a:extLst>
                <a:ext uri="{FF2B5EF4-FFF2-40B4-BE49-F238E27FC236}">
                  <a16:creationId xmlns:a16="http://schemas.microsoft.com/office/drawing/2014/main" id="{414C6954-3CE9-5B56-1544-0C94AA7FB0F3}"/>
                </a:ext>
              </a:extLst>
            </p:cNvPr>
            <p:cNvGrpSpPr/>
            <p:nvPr/>
          </p:nvGrpSpPr>
          <p:grpSpPr>
            <a:xfrm>
              <a:off x="3644668" y="4087224"/>
              <a:ext cx="1330996" cy="1126239"/>
              <a:chOff x="6488544" y="3018118"/>
              <a:chExt cx="1800821" cy="1523788"/>
            </a:xfrm>
          </p:grpSpPr>
          <p:pic>
            <p:nvPicPr>
              <p:cNvPr id="14" name="Billede 13" descr="Et billede, der indeholder tekst, Font/skrifttype, linje/række, diagram&#10;&#10;Automatisk genereret beskrivelse">
                <a:extLst>
                  <a:ext uri="{FF2B5EF4-FFF2-40B4-BE49-F238E27FC236}">
                    <a16:creationId xmlns:a16="http://schemas.microsoft.com/office/drawing/2014/main" id="{AB50BCEF-8D8B-13F8-E2AC-05644266B2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506447" y="3117228"/>
                <a:ext cx="730091" cy="1369477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7D023443-F776-10CF-DA7B-CFC75503604A}"/>
                  </a:ext>
                </a:extLst>
              </p:cNvPr>
              <p:cNvSpPr/>
              <p:nvPr/>
            </p:nvSpPr>
            <p:spPr>
              <a:xfrm>
                <a:off x="8027486" y="3823926"/>
                <a:ext cx="261879" cy="6188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C49064E0-BC88-74BD-9974-096452480F1C}"/>
                  </a:ext>
                </a:extLst>
              </p:cNvPr>
              <p:cNvSpPr/>
              <p:nvPr/>
            </p:nvSpPr>
            <p:spPr>
              <a:xfrm>
                <a:off x="6916030" y="3018118"/>
                <a:ext cx="590417" cy="2990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2FA458DA-E783-4530-42EE-E3D96C904427}"/>
                  </a:ext>
                </a:extLst>
              </p:cNvPr>
              <p:cNvSpPr/>
              <p:nvPr/>
            </p:nvSpPr>
            <p:spPr>
              <a:xfrm>
                <a:off x="6488544" y="4293286"/>
                <a:ext cx="261879" cy="2486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/>
              </a:p>
            </p:txBody>
          </p:sp>
        </p:grpSp>
        <p:pic>
          <p:nvPicPr>
            <p:cNvPr id="11" name="Billede 10" descr="Et billede, der indeholder skitse, håndskrift, Font/skrifttype, Stregtegning&#10;&#10;Automatisk genereret beskrivelse">
              <a:extLst>
                <a:ext uri="{FF2B5EF4-FFF2-40B4-BE49-F238E27FC236}">
                  <a16:creationId xmlns:a16="http://schemas.microsoft.com/office/drawing/2014/main" id="{EF818CC3-C457-69E1-64E2-2821F66669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95614" y="3990140"/>
              <a:ext cx="627198" cy="840937"/>
            </a:xfrm>
            <a:prstGeom prst="rect">
              <a:avLst/>
            </a:prstGeom>
          </p:spPr>
        </p:pic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7257F0AA-BBD0-90FF-941B-27C2CA6D4010}"/>
                </a:ext>
              </a:extLst>
            </p:cNvPr>
            <p:cNvSpPr/>
            <p:nvPr/>
          </p:nvSpPr>
          <p:spPr>
            <a:xfrm>
              <a:off x="3644670" y="4308227"/>
              <a:ext cx="148377" cy="221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78820B1B-AA4C-6037-9EE7-CB0C4E907348}"/>
                </a:ext>
              </a:extLst>
            </p:cNvPr>
            <p:cNvSpPr/>
            <p:nvPr/>
          </p:nvSpPr>
          <p:spPr>
            <a:xfrm>
              <a:off x="4282552" y="4590754"/>
              <a:ext cx="148377" cy="221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256818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D1B46-82FD-F076-4718-84F17BF40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F55C08A3-CB8C-2F38-2339-3AB27ACB58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507" y="3614771"/>
            <a:ext cx="1098995" cy="64081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81CE53-5885-5200-A33F-1947DCB3B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>
                <a:solidFill>
                  <a:srgbClr val="C07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Hvordan reparerer man ting?</a:t>
            </a:r>
          </a:p>
        </p:txBody>
      </p:sp>
      <p:pic>
        <p:nvPicPr>
          <p:cNvPr id="4" name="Billede 3" descr="Et billede, der indeholder elektronik, tekst, Elektroteknik, cirkel&#10;&#10;Automatisk genereret beskrivelse">
            <a:extLst>
              <a:ext uri="{FF2B5EF4-FFF2-40B4-BE49-F238E27FC236}">
                <a16:creationId xmlns:a16="http://schemas.microsoft.com/office/drawing/2014/main" id="{7DDF1994-9093-2C78-24E6-5F77B2B345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2160" y="1976894"/>
            <a:ext cx="7196340" cy="3945788"/>
          </a:xfrm>
          <a:prstGeom prst="rect">
            <a:avLst/>
          </a:prstGeom>
        </p:spPr>
      </p:pic>
      <p:pic>
        <p:nvPicPr>
          <p:cNvPr id="1026" name="Picture 2" descr="Robotstøvsuger, Xiaomi – dba.dk – Køb og Salg af Nyt og Brugt">
            <a:extLst>
              <a:ext uri="{FF2B5EF4-FFF2-40B4-BE49-F238E27FC236}">
                <a16:creationId xmlns:a16="http://schemas.microsoft.com/office/drawing/2014/main" id="{E4AB5E0F-6550-A4FD-6B88-E5C6935A5B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2540" y="1976894"/>
            <a:ext cx="3006164" cy="394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F84AB408-200C-249A-9D49-CA98EF4C5DBD}"/>
              </a:ext>
            </a:extLst>
          </p:cNvPr>
          <p:cNvSpPr txBox="1"/>
          <p:nvPr/>
        </p:nvSpPr>
        <p:spPr>
          <a:xfrm>
            <a:off x="838200" y="1506022"/>
            <a:ext cx="11001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Ting kan bestå af </a:t>
            </a:r>
            <a:r>
              <a:rPr lang="da-DK" err="1">
                <a:latin typeface="Arial" panose="020B0604020202020204" pitchFamily="34" charset="0"/>
                <a:cs typeface="Arial" panose="020B0604020202020204" pitchFamily="34" charset="0"/>
              </a:rPr>
              <a:t>maaaange</a:t>
            </a:r>
            <a:r>
              <a:rPr lang="da-DK">
                <a:latin typeface="Arial" panose="020B0604020202020204" pitchFamily="34" charset="0"/>
                <a:cs typeface="Arial" panose="020B0604020202020204" pitchFamily="34" charset="0"/>
              </a:rPr>
              <a:t> dele, så de kan være lidt mere besværlige at reparere end tøj.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5D4B09B-9CFC-4B15-82D0-57E589F89CC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7697" y="6027794"/>
            <a:ext cx="1014630" cy="737392"/>
          </a:xfrm>
          <a:prstGeom prst="rect">
            <a:avLst/>
          </a:prstGeom>
        </p:spPr>
      </p:pic>
      <p:pic>
        <p:nvPicPr>
          <p:cNvPr id="8" name="Picture 2" descr="CFU får nyt logo">
            <a:extLst>
              <a:ext uri="{FF2B5EF4-FFF2-40B4-BE49-F238E27FC236}">
                <a16:creationId xmlns:a16="http://schemas.microsoft.com/office/drawing/2014/main" id="{5B9C69F2-A03C-4DF5-BA9A-754D4D0A5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6149" y="6134983"/>
            <a:ext cx="636251" cy="35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42152B69-E7D6-C222-63DF-7A57B8E54F18}"/>
              </a:ext>
            </a:extLst>
          </p:cNvPr>
          <p:cNvSpPr txBox="1"/>
          <p:nvPr/>
        </p:nvSpPr>
        <p:spPr>
          <a:xfrm>
            <a:off x="10712327" y="6196435"/>
            <a:ext cx="185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600" b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10" name="Pladsholder til slidenummer 3">
            <a:extLst>
              <a:ext uri="{FF2B5EF4-FFF2-40B4-BE49-F238E27FC236}">
                <a16:creationId xmlns:a16="http://schemas.microsoft.com/office/drawing/2014/main" id="{23926D88-035B-7961-A003-B22CCCEFB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492875"/>
            <a:ext cx="2743200" cy="365125"/>
          </a:xfrm>
        </p:spPr>
        <p:txBody>
          <a:bodyPr/>
          <a:lstStyle/>
          <a:p>
            <a:pPr algn="ctr"/>
            <a:fld id="{597B9497-67A8-4F24-9167-BE4E9DB4166F}" type="slidenum">
              <a:rPr lang="da-DK" smtClean="0"/>
              <a:pPr algn="ctr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3921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5dbba49-ce06-496f-ac3e-0cf14361d934}" enabled="0" method="" siteId="{f5dbba49-ce06-496f-ac3e-0cf14361d93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905</Words>
  <Application>Microsoft Office PowerPoint</Application>
  <PresentationFormat>Widescreen</PresentationFormat>
  <Paragraphs>212</Paragraphs>
  <Slides>24</Slides>
  <Notes>22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Roboto</vt:lpstr>
      <vt:lpstr>Office-tema</vt:lpstr>
      <vt:lpstr>PowerPoint-præsentation</vt:lpstr>
      <vt:lpstr>Vi skal lære at reparere i dag!</vt:lpstr>
      <vt:lpstr>Plan for i dag</vt:lpstr>
      <vt:lpstr>Regler</vt:lpstr>
      <vt:lpstr>PowerPoint-præsentation</vt:lpstr>
      <vt:lpstr>Hvorfor skal man reparere?</vt:lpstr>
      <vt:lpstr>Produkter?</vt:lpstr>
      <vt:lpstr>Hvad skal I reparere i dag?</vt:lpstr>
      <vt:lpstr>Hvordan reparerer man ting?</vt:lpstr>
      <vt:lpstr>Hvordan reparerer man ting?</vt:lpstr>
      <vt:lpstr>Hvilke redskaber bruger man?</vt:lpstr>
      <vt:lpstr>Typer af redskaber</vt:lpstr>
      <vt:lpstr>Hvordan adskiller man ting?</vt:lpstr>
      <vt:lpstr>Reparationsprocessen</vt:lpstr>
      <vt:lpstr>Hvad hvis det ikke kan repareres?</vt:lpstr>
      <vt:lpstr>Fejlgrupper</vt:lpstr>
      <vt:lpstr>Eksempel på en føntørre </vt:lpstr>
      <vt:lpstr>PowerPoint-præsentation</vt:lpstr>
      <vt:lpstr>PowerPoint-præsentation</vt:lpstr>
      <vt:lpstr>Gode og dårlige samlinger (Fejlgrupper)</vt:lpstr>
      <vt:lpstr>Instrukser – hvad skal I gøre nu</vt:lpstr>
      <vt:lpstr>PowerPoint-præsentation</vt:lpstr>
      <vt:lpstr>Opsamling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Nikoline Sander Jensen</dc:creator>
  <cp:lastModifiedBy>Sophia Ruiz-Diaz Møller</cp:lastModifiedBy>
  <cp:revision>3</cp:revision>
  <dcterms:created xsi:type="dcterms:W3CDTF">2024-04-16T08:15:41Z</dcterms:created>
  <dcterms:modified xsi:type="dcterms:W3CDTF">2026-07-06T10:44:09Z</dcterms:modified>
</cp:coreProperties>
</file>