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</p:sldMasterIdLst>
  <p:notesMasterIdLst>
    <p:notesMasterId r:id="rId11"/>
  </p:notesMasterIdLst>
  <p:sldIdLst>
    <p:sldId id="560" r:id="rId2"/>
    <p:sldId id="558" r:id="rId3"/>
    <p:sldId id="557" r:id="rId4"/>
    <p:sldId id="563" r:id="rId5"/>
    <p:sldId id="561" r:id="rId6"/>
    <p:sldId id="564" r:id="rId7"/>
    <p:sldId id="559" r:id="rId8"/>
    <p:sldId id="562" r:id="rId9"/>
    <p:sldId id="565" r:id="rId10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0" autoAdjust="0"/>
    <p:restoredTop sz="94660"/>
  </p:normalViewPr>
  <p:slideViewPr>
    <p:cSldViewPr snapToGrid="0">
      <p:cViewPr varScale="1">
        <p:scale>
          <a:sx n="96" d="100"/>
          <a:sy n="96" d="100"/>
        </p:scale>
        <p:origin x="102" y="6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65D57B-A8D3-44CA-BAA0-88FAAD37EA83}" type="datetimeFigureOut">
              <a:rPr lang="da-DK" smtClean="0"/>
              <a:t>30-08-2026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4A3B1B-21FA-4A97-9385-1A027D7401C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26732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 descr="Et billede, der indeholder skærmbillede, sort, sort-hvid, Grafik&#10;&#10;Automatisk genereret beskrivelse">
            <a:extLst>
              <a:ext uri="{FF2B5EF4-FFF2-40B4-BE49-F238E27FC236}">
                <a16:creationId xmlns:a16="http://schemas.microsoft.com/office/drawing/2014/main" id="{9A6A47C2-37EE-C283-EBD0-E7B3B00FFA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16310" b="1632"/>
          <a:stretch/>
        </p:blipFill>
        <p:spPr>
          <a:xfrm>
            <a:off x="6958912" y="877162"/>
            <a:ext cx="5233088" cy="5980838"/>
          </a:xfrm>
          <a:prstGeom prst="rect">
            <a:avLst/>
          </a:prstGeom>
        </p:spPr>
      </p:pic>
      <p:pic>
        <p:nvPicPr>
          <p:cNvPr id="6" name="Billede 5" descr="Et billede, der indeholder Font/skrifttype, symbol, logo, Grafik&#10;&#10;Automatisk genereret beskrivelse">
            <a:extLst>
              <a:ext uri="{FF2B5EF4-FFF2-40B4-BE49-F238E27FC236}">
                <a16:creationId xmlns:a16="http://schemas.microsoft.com/office/drawing/2014/main" id="{15E7E1E1-85C7-9F09-E184-7FC249B08D3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09143" y="5141556"/>
            <a:ext cx="1971154" cy="1208232"/>
          </a:xfrm>
          <a:prstGeom prst="rect">
            <a:avLst/>
          </a:prstGeom>
        </p:spPr>
      </p:pic>
      <p:pic>
        <p:nvPicPr>
          <p:cNvPr id="4" name="Billede 3" descr="Et billede, der indeholder skærmbillede, sort, sort-hvid, Grafik&#10;&#10;Automatisk genereret beskrivelse">
            <a:extLst>
              <a:ext uri="{FF2B5EF4-FFF2-40B4-BE49-F238E27FC236}">
                <a16:creationId xmlns:a16="http://schemas.microsoft.com/office/drawing/2014/main" id="{69B631B0-AE6F-CA85-3692-244BCAD46A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52128" b="41929"/>
          <a:stretch/>
        </p:blipFill>
        <p:spPr>
          <a:xfrm rot="10800000">
            <a:off x="-1" y="-2"/>
            <a:ext cx="2993411" cy="353076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916F9821-581B-64C7-A998-8341B9A6C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3" y="2798924"/>
            <a:ext cx="8269287" cy="828000"/>
          </a:xfrm>
          <a:prstGeom prst="rect">
            <a:avLst/>
          </a:prstGeom>
          <a:solidFill>
            <a:schemeClr val="tx2"/>
          </a:solidFill>
        </p:spPr>
        <p:txBody>
          <a:bodyPr lIns="108000" tIns="36000" rIns="108000" bIns="36000" anchor="ctr" anchorCtr="0">
            <a:noAutofit/>
          </a:bodyPr>
          <a:lstStyle>
            <a:lvl1pPr>
              <a:defRPr sz="5400" b="1">
                <a:solidFill>
                  <a:schemeClr val="accent1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F707304-115A-C33F-F7A9-E7F0A58F1F7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8813" y="2343069"/>
            <a:ext cx="8269287" cy="347987"/>
          </a:xfrm>
        </p:spPr>
        <p:txBody>
          <a:bodyPr>
            <a:no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3" name="Pladsholder til tekst 12">
            <a:extLst>
              <a:ext uri="{FF2B5EF4-FFF2-40B4-BE49-F238E27FC236}">
                <a16:creationId xmlns:a16="http://schemas.microsoft.com/office/drawing/2014/main" id="{88B81DC9-4484-943A-C109-A6FC6B5015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58813" y="5728450"/>
            <a:ext cx="8269287" cy="227849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5" name="Pladsholder til tekst 14">
            <a:extLst>
              <a:ext uri="{FF2B5EF4-FFF2-40B4-BE49-F238E27FC236}">
                <a16:creationId xmlns:a16="http://schemas.microsoft.com/office/drawing/2014/main" id="{A5A4F2C8-0D3B-AA9D-BDF2-7DCC416BE9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8813" y="6006237"/>
            <a:ext cx="8269287" cy="219937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8" name="Pladsholder til tekst 17">
            <a:extLst>
              <a:ext uri="{FF2B5EF4-FFF2-40B4-BE49-F238E27FC236}">
                <a16:creationId xmlns:a16="http://schemas.microsoft.com/office/drawing/2014/main" id="{4ECF1903-7941-0A1A-BBA5-CFC39E961FB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8813" y="3759886"/>
            <a:ext cx="8269287" cy="828000"/>
          </a:xfrm>
          <a:solidFill>
            <a:schemeClr val="tx2"/>
          </a:solidFill>
        </p:spPr>
        <p:txBody>
          <a:bodyPr lIns="108000" tIns="36000" rIns="108000" bIns="36000" anchor="ctr" anchorCtr="0">
            <a:noAutofit/>
          </a:bodyPr>
          <a:lstStyle>
            <a:lvl1pPr marL="0" indent="0">
              <a:buNone/>
              <a:defRPr sz="5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17405586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el - G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08989201-1FFB-6B9B-44E3-EB5B44667BF6}"/>
              </a:ext>
            </a:extLst>
          </p:cNvPr>
          <p:cNvSpPr/>
          <p:nvPr userDrawn="1"/>
        </p:nvSpPr>
        <p:spPr>
          <a:xfrm>
            <a:off x="0" y="1484313"/>
            <a:ext cx="12192000" cy="53736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395D407-AD30-014A-3338-985354EE3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3" y="657226"/>
            <a:ext cx="10874375" cy="62913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3200" b="1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52" name="Pladsholder til tekst 51">
            <a:extLst>
              <a:ext uri="{FF2B5EF4-FFF2-40B4-BE49-F238E27FC236}">
                <a16:creationId xmlns:a16="http://schemas.microsoft.com/office/drawing/2014/main" id="{521AEB5D-F88B-1209-1667-A8EB8E738C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1680520"/>
            <a:ext cx="5221287" cy="4520256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4" name="Pladsholder til tekst 53">
            <a:extLst>
              <a:ext uri="{FF2B5EF4-FFF2-40B4-BE49-F238E27FC236}">
                <a16:creationId xmlns:a16="http://schemas.microsoft.com/office/drawing/2014/main" id="{532F6214-9677-DEFF-F79D-CFBC22D63C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11900" y="1681163"/>
            <a:ext cx="5221288" cy="4519612"/>
          </a:xfrm>
        </p:spPr>
        <p:txBody>
          <a:bodyPr>
            <a:no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slidenummer 5">
            <a:extLst>
              <a:ext uri="{FF2B5EF4-FFF2-40B4-BE49-F238E27FC236}">
                <a16:creationId xmlns:a16="http://schemas.microsoft.com/office/drawing/2014/main" id="{74D6DEC0-4EA0-3A1B-1D45-FF04A39160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81920" y="6353175"/>
            <a:ext cx="1251268" cy="18986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FFAFC05-464F-EB44-A366-E81E70180F56}" type="slidenum">
              <a:rPr lang="da-DK" smtClean="0"/>
              <a:pPr/>
              <a:t>‹nr.›</a:t>
            </a:fld>
            <a:endParaRPr lang="da-DK"/>
          </a:p>
        </p:txBody>
      </p:sp>
      <p:pic>
        <p:nvPicPr>
          <p:cNvPr id="5" name="Billede 4" descr="Et billede, der indeholder sort, mørke&#10;&#10;Automatisk genereret beskrivelse">
            <a:extLst>
              <a:ext uri="{FF2B5EF4-FFF2-40B4-BE49-F238E27FC236}">
                <a16:creationId xmlns:a16="http://schemas.microsoft.com/office/drawing/2014/main" id="{E98AA043-496C-B472-AF8B-FD5C63CAAA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043" y="6162770"/>
            <a:ext cx="1068496" cy="654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15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alv - Salv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08989201-1FFB-6B9B-44E3-EB5B44667BF6}"/>
              </a:ext>
            </a:extLst>
          </p:cNvPr>
          <p:cNvSpPr/>
          <p:nvPr userDrawn="1"/>
        </p:nvSpPr>
        <p:spPr>
          <a:xfrm>
            <a:off x="6096000" y="1"/>
            <a:ext cx="6096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395D407-AD30-014A-3338-985354EE3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3" y="657226"/>
            <a:ext cx="5221287" cy="62913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3200" b="1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52" name="Pladsholder til tekst 51">
            <a:extLst>
              <a:ext uri="{FF2B5EF4-FFF2-40B4-BE49-F238E27FC236}">
                <a16:creationId xmlns:a16="http://schemas.microsoft.com/office/drawing/2014/main" id="{521AEB5D-F88B-1209-1667-A8EB8E738C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1680520"/>
            <a:ext cx="5221287" cy="4520256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4" name="Pladsholder til tekst 53">
            <a:extLst>
              <a:ext uri="{FF2B5EF4-FFF2-40B4-BE49-F238E27FC236}">
                <a16:creationId xmlns:a16="http://schemas.microsoft.com/office/drawing/2014/main" id="{532F6214-9677-DEFF-F79D-CFBC22D63C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11900" y="1681163"/>
            <a:ext cx="5221288" cy="4519612"/>
          </a:xfrm>
        </p:spPr>
        <p:txBody>
          <a:bodyPr>
            <a:no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slidenummer 5">
            <a:extLst>
              <a:ext uri="{FF2B5EF4-FFF2-40B4-BE49-F238E27FC236}">
                <a16:creationId xmlns:a16="http://schemas.microsoft.com/office/drawing/2014/main" id="{493A602E-3748-1C65-159F-C46059A106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81920" y="6353175"/>
            <a:ext cx="1251268" cy="18986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FFAFC05-464F-EB44-A366-E81E70180F56}" type="slidenum">
              <a:rPr lang="da-DK" smtClean="0"/>
              <a:pPr/>
              <a:t>‹nr.›</a:t>
            </a:fld>
            <a:endParaRPr lang="da-DK"/>
          </a:p>
        </p:txBody>
      </p:sp>
      <p:pic>
        <p:nvPicPr>
          <p:cNvPr id="5" name="Billede 4" descr="Et billede, der indeholder sort, mørke&#10;&#10;Automatisk genereret beskrivelse">
            <a:extLst>
              <a:ext uri="{FF2B5EF4-FFF2-40B4-BE49-F238E27FC236}">
                <a16:creationId xmlns:a16="http://schemas.microsoft.com/office/drawing/2014/main" id="{439D904B-6374-82F7-EBB9-03E07294C1A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043" y="6162770"/>
            <a:ext cx="1068496" cy="654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0566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alv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08989201-1FFB-6B9B-44E3-EB5B44667BF6}"/>
              </a:ext>
            </a:extLst>
          </p:cNvPr>
          <p:cNvSpPr/>
          <p:nvPr userDrawn="1"/>
        </p:nvSpPr>
        <p:spPr>
          <a:xfrm>
            <a:off x="6096000" y="1"/>
            <a:ext cx="6096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395D407-AD30-014A-3338-985354EE3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3" y="657226"/>
            <a:ext cx="5221287" cy="62913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3200" b="1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49" name="Pladsholder til slidenummer 5">
            <a:extLst>
              <a:ext uri="{FF2B5EF4-FFF2-40B4-BE49-F238E27FC236}">
                <a16:creationId xmlns:a16="http://schemas.microsoft.com/office/drawing/2014/main" id="{3A50CF6B-204C-D341-B44C-E063569351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81920" y="6353175"/>
            <a:ext cx="1251268" cy="18986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FFAFC05-464F-EB44-A366-E81E70180F56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52" name="Pladsholder til tekst 51">
            <a:extLst>
              <a:ext uri="{FF2B5EF4-FFF2-40B4-BE49-F238E27FC236}">
                <a16:creationId xmlns:a16="http://schemas.microsoft.com/office/drawing/2014/main" id="{521AEB5D-F88B-1209-1667-A8EB8E738C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1680520"/>
            <a:ext cx="5221287" cy="4520256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4" name="Pladsholder til tekst 53">
            <a:extLst>
              <a:ext uri="{FF2B5EF4-FFF2-40B4-BE49-F238E27FC236}">
                <a16:creationId xmlns:a16="http://schemas.microsoft.com/office/drawing/2014/main" id="{532F6214-9677-DEFF-F79D-CFBC22D63C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11900" y="1681163"/>
            <a:ext cx="5221288" cy="4519612"/>
          </a:xfrm>
        </p:spPr>
        <p:txBody>
          <a:bodyPr>
            <a:no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4" name="Billede 3" descr="Et billede, der indeholder sort, mørke&#10;&#10;Automatisk genereret beskrivelse">
            <a:extLst>
              <a:ext uri="{FF2B5EF4-FFF2-40B4-BE49-F238E27FC236}">
                <a16:creationId xmlns:a16="http://schemas.microsoft.com/office/drawing/2014/main" id="{502217E7-60C3-2626-D21E-F677BAC859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043" y="6162770"/>
            <a:ext cx="1068496" cy="654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3492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alv - Li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08989201-1FFB-6B9B-44E3-EB5B44667BF6}"/>
              </a:ext>
            </a:extLst>
          </p:cNvPr>
          <p:cNvSpPr/>
          <p:nvPr userDrawn="1"/>
        </p:nvSpPr>
        <p:spPr>
          <a:xfrm flipH="1">
            <a:off x="0" y="1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395D407-AD30-014A-3338-985354EE3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3" y="657226"/>
            <a:ext cx="5221287" cy="62913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52" name="Pladsholder til tekst 51">
            <a:extLst>
              <a:ext uri="{FF2B5EF4-FFF2-40B4-BE49-F238E27FC236}">
                <a16:creationId xmlns:a16="http://schemas.microsoft.com/office/drawing/2014/main" id="{521AEB5D-F88B-1209-1667-A8EB8E738C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1680520"/>
            <a:ext cx="5221287" cy="4520256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4" name="Pladsholder til tekst 53">
            <a:extLst>
              <a:ext uri="{FF2B5EF4-FFF2-40B4-BE49-F238E27FC236}">
                <a16:creationId xmlns:a16="http://schemas.microsoft.com/office/drawing/2014/main" id="{532F6214-9677-DEFF-F79D-CFBC22D63C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11900" y="1681163"/>
            <a:ext cx="5221288" cy="4519612"/>
          </a:xfrm>
        </p:spPr>
        <p:txBody>
          <a:bodyPr>
            <a:no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slidenummer 5">
            <a:extLst>
              <a:ext uri="{FF2B5EF4-FFF2-40B4-BE49-F238E27FC236}">
                <a16:creationId xmlns:a16="http://schemas.microsoft.com/office/drawing/2014/main" id="{DED943CA-0847-80C5-1C45-DA77FDC013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81920" y="6353175"/>
            <a:ext cx="1251268" cy="18986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FFAFC05-464F-EB44-A366-E81E70180F56}" type="slidenum">
              <a:rPr lang="da-DK" smtClean="0"/>
              <a:pPr/>
              <a:t>‹nr.›</a:t>
            </a:fld>
            <a:endParaRPr lang="da-DK"/>
          </a:p>
        </p:txBody>
      </p:sp>
      <p:pic>
        <p:nvPicPr>
          <p:cNvPr id="5" name="Billede 4" descr="Et billede, der indeholder sort, mørke&#10;&#10;Automatisk genereret beskrivelse">
            <a:extLst>
              <a:ext uri="{FF2B5EF4-FFF2-40B4-BE49-F238E27FC236}">
                <a16:creationId xmlns:a16="http://schemas.microsoft.com/office/drawing/2014/main" id="{A0E3F0CD-1FB3-3627-44C9-5F4AC7CF49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043" y="6162770"/>
            <a:ext cx="1068496" cy="654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4081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v tekst - halv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billede 4">
            <a:extLst>
              <a:ext uri="{FF2B5EF4-FFF2-40B4-BE49-F238E27FC236}">
                <a16:creationId xmlns:a16="http://schemas.microsoft.com/office/drawing/2014/main" id="{2012ACCE-9061-C13F-555E-007CF4D542B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0"/>
            <a:ext cx="6096000" cy="6858000"/>
          </a:xfrm>
          <a:solidFill>
            <a:schemeClr val="bg1">
              <a:lumMod val="95000"/>
            </a:schemeClr>
          </a:solidFill>
        </p:spPr>
        <p:txBody>
          <a:bodyPr bIns="136800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da-DK"/>
              <a:t>Klik på ikonet for at tilføje et billede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415CB162-E3D9-672A-EB4D-504DA5248C5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58813" y="657225"/>
            <a:ext cx="5221287" cy="827088"/>
          </a:xfrm>
        </p:spPr>
        <p:txBody>
          <a:bodyPr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/>
            </a:lvl2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CE5E9F61-FC97-F712-CF71-3AB24AF369A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8813" y="1692275"/>
            <a:ext cx="5221287" cy="4508500"/>
          </a:xfrm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4" name="Pladsholder til slidenummer 5">
            <a:extLst>
              <a:ext uri="{FF2B5EF4-FFF2-40B4-BE49-F238E27FC236}">
                <a16:creationId xmlns:a16="http://schemas.microsoft.com/office/drawing/2014/main" id="{FE66A1F2-2F34-C147-DA43-30A25E4444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81920" y="6353175"/>
            <a:ext cx="1251268" cy="18986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FFAFC05-464F-EB44-A366-E81E70180F56}" type="slidenum">
              <a:rPr lang="da-DK" smtClean="0"/>
              <a:pPr/>
              <a:t>‹nr.›</a:t>
            </a:fld>
            <a:endParaRPr lang="da-DK"/>
          </a:p>
        </p:txBody>
      </p:sp>
      <p:pic>
        <p:nvPicPr>
          <p:cNvPr id="2" name="Billede 1" descr="Et billede, der indeholder sort, mørke&#10;&#10;Automatisk genereret beskrivelse">
            <a:extLst>
              <a:ext uri="{FF2B5EF4-FFF2-40B4-BE49-F238E27FC236}">
                <a16:creationId xmlns:a16="http://schemas.microsoft.com/office/drawing/2014/main" id="{A5A20721-4B8A-A733-0B11-D55CC8B5F9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043" y="6162770"/>
            <a:ext cx="1068496" cy="654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9639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definere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EB9CD0-8D1D-D355-04AE-49523C8E8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BC90FEBE-A12E-243A-52AC-58AB7EC0C6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AFC05-464F-EB44-A366-E81E70180F56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530986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rugerdefinere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DC9056BA-139E-FE17-4683-9B206204684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AFC05-464F-EB44-A366-E81E70180F56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055508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un logo" type="blank">
  <p:cSld name="Kun logo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0"/>
          <p:cNvSpPr txBox="1">
            <a:spLocks noGrp="1"/>
          </p:cNvSpPr>
          <p:nvPr>
            <p:ph type="dt" idx="10"/>
          </p:nvPr>
        </p:nvSpPr>
        <p:spPr>
          <a:xfrm>
            <a:off x="0" y="691200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828014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2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22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1470" rtl="0">
              <a:spcBef>
                <a:spcPts val="0"/>
              </a:spcBef>
              <a:spcAft>
                <a:spcPts val="0"/>
              </a:spcAft>
              <a:buSzPts val="1620"/>
              <a:buChar char="◼"/>
              <a:defRPr/>
            </a:lvl1pPr>
            <a:lvl2pPr marL="914400" lvl="1" indent="-331469" rtl="0">
              <a:spcBef>
                <a:spcPts val="1400"/>
              </a:spcBef>
              <a:spcAft>
                <a:spcPts val="0"/>
              </a:spcAft>
              <a:buSzPts val="1620"/>
              <a:buChar char="◼"/>
              <a:defRPr/>
            </a:lvl2pPr>
            <a:lvl3pPr marL="1371600" lvl="2" indent="-331469" rtl="0">
              <a:spcBef>
                <a:spcPts val="1400"/>
              </a:spcBef>
              <a:spcAft>
                <a:spcPts val="0"/>
              </a:spcAft>
              <a:buSzPts val="1620"/>
              <a:buChar char="◼"/>
              <a:defRPr/>
            </a:lvl3pPr>
            <a:lvl4pPr marL="1828800" lvl="3" indent="-331469" rtl="0">
              <a:spcBef>
                <a:spcPts val="1400"/>
              </a:spcBef>
              <a:spcAft>
                <a:spcPts val="0"/>
              </a:spcAft>
              <a:buSzPts val="1620"/>
              <a:buChar char="◼"/>
              <a:defRPr/>
            </a:lvl4pPr>
            <a:lvl5pPr marL="2286000" lvl="4" indent="-331470" rtl="0">
              <a:spcBef>
                <a:spcPts val="1400"/>
              </a:spcBef>
              <a:spcAft>
                <a:spcPts val="0"/>
              </a:spcAft>
              <a:buSzPts val="1620"/>
              <a:buChar char="◼"/>
              <a:defRPr/>
            </a:lvl5pPr>
            <a:lvl6pPr marL="2743200" lvl="5" indent="-331470" rtl="0">
              <a:spcBef>
                <a:spcPts val="1400"/>
              </a:spcBef>
              <a:spcAft>
                <a:spcPts val="0"/>
              </a:spcAft>
              <a:buSzPts val="1620"/>
              <a:buChar char="◼"/>
              <a:defRPr/>
            </a:lvl6pPr>
            <a:lvl7pPr marL="3200400" lvl="6" indent="-331470" rtl="0">
              <a:spcBef>
                <a:spcPts val="1400"/>
              </a:spcBef>
              <a:spcAft>
                <a:spcPts val="0"/>
              </a:spcAft>
              <a:buSzPts val="1620"/>
              <a:buChar char="◼"/>
              <a:defRPr/>
            </a:lvl7pPr>
            <a:lvl8pPr marL="3657600" lvl="7" indent="-331470" rtl="0">
              <a:spcBef>
                <a:spcPts val="1400"/>
              </a:spcBef>
              <a:spcAft>
                <a:spcPts val="0"/>
              </a:spcAft>
              <a:buSzPts val="1620"/>
              <a:buChar char="◼"/>
              <a:defRPr/>
            </a:lvl8pPr>
            <a:lvl9pPr marL="4114800" lvl="8" indent="-331470" rtl="0">
              <a:spcBef>
                <a:spcPts val="1400"/>
              </a:spcBef>
              <a:spcAft>
                <a:spcPts val="1400"/>
              </a:spcAft>
              <a:buSzPts val="1620"/>
              <a:buChar char="◼"/>
              <a:defRPr/>
            </a:lvl9pPr>
          </a:lstStyle>
          <a:p>
            <a:endParaRPr/>
          </a:p>
        </p:txBody>
      </p:sp>
      <p:sp>
        <p:nvSpPr>
          <p:cNvPr id="196" name="Google Shape;196;p22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912346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Kun titel">
  <p:cSld name="Kun titel"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52"/>
          <p:cNvSpPr/>
          <p:nvPr/>
        </p:nvSpPr>
        <p:spPr>
          <a:xfrm>
            <a:off x="127000" y="136525"/>
            <a:ext cx="11937900" cy="6585000"/>
          </a:xfrm>
          <a:prstGeom prst="roundRect">
            <a:avLst>
              <a:gd name="adj" fmla="val 260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8" name="Google Shape;628;p52"/>
          <p:cNvSpPr txBox="1">
            <a:spLocks noGrp="1"/>
          </p:cNvSpPr>
          <p:nvPr>
            <p:ph type="title"/>
          </p:nvPr>
        </p:nvSpPr>
        <p:spPr>
          <a:xfrm>
            <a:off x="376979" y="383526"/>
            <a:ext cx="10170600" cy="77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8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9" name="Google Shape;629;p52"/>
          <p:cNvSpPr txBox="1">
            <a:spLocks noGrp="1"/>
          </p:cNvSpPr>
          <p:nvPr>
            <p:ph type="dt" idx="10"/>
          </p:nvPr>
        </p:nvSpPr>
        <p:spPr>
          <a:xfrm>
            <a:off x="9166419" y="6356350"/>
            <a:ext cx="1381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0" name="Google Shape;630;p52"/>
          <p:cNvSpPr txBox="1">
            <a:spLocks noGrp="1"/>
          </p:cNvSpPr>
          <p:nvPr>
            <p:ph type="ftr" idx="11"/>
          </p:nvPr>
        </p:nvSpPr>
        <p:spPr>
          <a:xfrm>
            <a:off x="1644456" y="6356350"/>
            <a:ext cx="439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1" name="Google Shape;631;p52"/>
          <p:cNvSpPr txBox="1">
            <a:spLocks noGrp="1"/>
          </p:cNvSpPr>
          <p:nvPr>
            <p:ph type="sldNum" idx="12"/>
          </p:nvPr>
        </p:nvSpPr>
        <p:spPr>
          <a:xfrm>
            <a:off x="10683875" y="6356350"/>
            <a:ext cx="1131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‹nr.›</a:t>
            </a:fld>
            <a:endParaRPr/>
          </a:p>
        </p:txBody>
      </p:sp>
      <p:grpSp>
        <p:nvGrpSpPr>
          <p:cNvPr id="632" name="Google Shape;632;p52"/>
          <p:cNvGrpSpPr/>
          <p:nvPr/>
        </p:nvGrpSpPr>
        <p:grpSpPr>
          <a:xfrm>
            <a:off x="377572" y="6056635"/>
            <a:ext cx="770597" cy="425045"/>
            <a:chOff x="10946462" y="6013936"/>
            <a:chExt cx="865548" cy="477418"/>
          </a:xfrm>
        </p:grpSpPr>
        <p:sp>
          <p:nvSpPr>
            <p:cNvPr id="633" name="Google Shape;633;p52"/>
            <p:cNvSpPr/>
            <p:nvPr/>
          </p:nvSpPr>
          <p:spPr>
            <a:xfrm>
              <a:off x="10946462" y="6156055"/>
              <a:ext cx="321945" cy="335299"/>
            </a:xfrm>
            <a:custGeom>
              <a:avLst/>
              <a:gdLst/>
              <a:ahLst/>
              <a:cxnLst/>
              <a:rect l="l" t="t" r="r" b="b"/>
              <a:pathLst>
                <a:path w="1813775" h="1889008" extrusionOk="0">
                  <a:moveTo>
                    <a:pt x="121812" y="1433237"/>
                  </a:moveTo>
                  <a:cubicBezTo>
                    <a:pt x="40604" y="1289040"/>
                    <a:pt x="0" y="1126794"/>
                    <a:pt x="0" y="946499"/>
                  </a:cubicBezTo>
                  <a:cubicBezTo>
                    <a:pt x="0" y="766204"/>
                    <a:pt x="40604" y="603958"/>
                    <a:pt x="121812" y="459761"/>
                  </a:cubicBezTo>
                  <a:cubicBezTo>
                    <a:pt x="203020" y="315563"/>
                    <a:pt x="315133" y="202808"/>
                    <a:pt x="458246" y="121685"/>
                  </a:cubicBezTo>
                  <a:cubicBezTo>
                    <a:pt x="601359" y="40562"/>
                    <a:pt x="761873" y="0"/>
                    <a:pt x="939694" y="0"/>
                  </a:cubicBezTo>
                  <a:cubicBezTo>
                    <a:pt x="1164015" y="0"/>
                    <a:pt x="1355435" y="63075"/>
                    <a:pt x="1513952" y="189319"/>
                  </a:cubicBezTo>
                  <a:cubicBezTo>
                    <a:pt x="1672470" y="315468"/>
                    <a:pt x="1772411" y="476479"/>
                    <a:pt x="1813680" y="672258"/>
                  </a:cubicBezTo>
                  <a:lnTo>
                    <a:pt x="1399842" y="672258"/>
                  </a:lnTo>
                  <a:cubicBezTo>
                    <a:pt x="1361140" y="576981"/>
                    <a:pt x="1302469" y="502317"/>
                    <a:pt x="1223923" y="448172"/>
                  </a:cubicBezTo>
                  <a:cubicBezTo>
                    <a:pt x="1145282" y="394121"/>
                    <a:pt x="1051807" y="367049"/>
                    <a:pt x="943593" y="367049"/>
                  </a:cubicBezTo>
                  <a:cubicBezTo>
                    <a:pt x="788879" y="367049"/>
                    <a:pt x="660601" y="421099"/>
                    <a:pt x="558758" y="529295"/>
                  </a:cubicBezTo>
                  <a:cubicBezTo>
                    <a:pt x="456915" y="637490"/>
                    <a:pt x="406041" y="776559"/>
                    <a:pt x="406041" y="946499"/>
                  </a:cubicBezTo>
                  <a:cubicBezTo>
                    <a:pt x="406041" y="1116439"/>
                    <a:pt x="456915" y="1255603"/>
                    <a:pt x="558758" y="1363703"/>
                  </a:cubicBezTo>
                  <a:cubicBezTo>
                    <a:pt x="660601" y="1471899"/>
                    <a:pt x="788879" y="1525950"/>
                    <a:pt x="943593" y="1525950"/>
                  </a:cubicBezTo>
                  <a:cubicBezTo>
                    <a:pt x="1049335" y="1525950"/>
                    <a:pt x="1141479" y="1498877"/>
                    <a:pt x="1220119" y="1444826"/>
                  </a:cubicBezTo>
                  <a:cubicBezTo>
                    <a:pt x="1298760" y="1390776"/>
                    <a:pt x="1358668" y="1314783"/>
                    <a:pt x="1399937" y="1216846"/>
                  </a:cubicBezTo>
                  <a:lnTo>
                    <a:pt x="1813776" y="1216846"/>
                  </a:lnTo>
                  <a:cubicBezTo>
                    <a:pt x="1772506" y="1415189"/>
                    <a:pt x="1672660" y="1576770"/>
                    <a:pt x="1514047" y="1701685"/>
                  </a:cubicBezTo>
                  <a:cubicBezTo>
                    <a:pt x="1355530" y="1826599"/>
                    <a:pt x="1164015" y="1889009"/>
                    <a:pt x="939789" y="1889009"/>
                  </a:cubicBezTo>
                  <a:cubicBezTo>
                    <a:pt x="761873" y="1889009"/>
                    <a:pt x="601359" y="1849112"/>
                    <a:pt x="458341" y="1769224"/>
                  </a:cubicBezTo>
                  <a:cubicBezTo>
                    <a:pt x="315228" y="1689335"/>
                    <a:pt x="203115" y="1577340"/>
                    <a:pt x="121907" y="1433142"/>
                  </a:cubicBezTo>
                  <a:close/>
                </a:path>
              </a:pathLst>
            </a:custGeom>
            <a:solidFill>
              <a:srgbClr val="2A2A2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" name="Google Shape;634;p52"/>
            <p:cNvSpPr/>
            <p:nvPr/>
          </p:nvSpPr>
          <p:spPr>
            <a:xfrm>
              <a:off x="11322659" y="6013936"/>
              <a:ext cx="163369" cy="471081"/>
            </a:xfrm>
            <a:custGeom>
              <a:avLst/>
              <a:gdLst/>
              <a:ahLst/>
              <a:cxnLst/>
              <a:rect l="l" t="t" r="r" b="b"/>
              <a:pathLst>
                <a:path w="920390" h="2653977" extrusionOk="0">
                  <a:moveTo>
                    <a:pt x="920391" y="1178184"/>
                  </a:moveTo>
                  <a:lnTo>
                    <a:pt x="409939" y="1178184"/>
                  </a:lnTo>
                  <a:lnTo>
                    <a:pt x="409939" y="2653978"/>
                  </a:lnTo>
                  <a:lnTo>
                    <a:pt x="0" y="2653978"/>
                  </a:lnTo>
                  <a:lnTo>
                    <a:pt x="0" y="668268"/>
                  </a:lnTo>
                  <a:cubicBezTo>
                    <a:pt x="0" y="457101"/>
                    <a:pt x="57340" y="292860"/>
                    <a:pt x="172116" y="175735"/>
                  </a:cubicBezTo>
                  <a:cubicBezTo>
                    <a:pt x="286891" y="58515"/>
                    <a:pt x="434473" y="0"/>
                    <a:pt x="614957" y="0"/>
                  </a:cubicBezTo>
                  <a:cubicBezTo>
                    <a:pt x="694929" y="0"/>
                    <a:pt x="770907" y="9024"/>
                    <a:pt x="843081" y="27073"/>
                  </a:cubicBezTo>
                  <a:lnTo>
                    <a:pt x="843081" y="359354"/>
                  </a:lnTo>
                  <a:cubicBezTo>
                    <a:pt x="806946" y="354225"/>
                    <a:pt x="770907" y="351660"/>
                    <a:pt x="734772" y="351660"/>
                  </a:cubicBezTo>
                  <a:cubicBezTo>
                    <a:pt x="518154" y="351660"/>
                    <a:pt x="409939" y="455961"/>
                    <a:pt x="409939" y="664563"/>
                  </a:cubicBezTo>
                  <a:lnTo>
                    <a:pt x="409939" y="842293"/>
                  </a:lnTo>
                  <a:lnTo>
                    <a:pt x="920391" y="842293"/>
                  </a:lnTo>
                  <a:lnTo>
                    <a:pt x="920391" y="1178374"/>
                  </a:lnTo>
                  <a:close/>
                </a:path>
              </a:pathLst>
            </a:custGeom>
            <a:solidFill>
              <a:srgbClr val="2A2A2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52"/>
            <p:cNvSpPr/>
            <p:nvPr/>
          </p:nvSpPr>
          <p:spPr>
            <a:xfrm>
              <a:off x="11529173" y="6162859"/>
              <a:ext cx="282837" cy="328453"/>
            </a:xfrm>
            <a:custGeom>
              <a:avLst/>
              <a:gdLst/>
              <a:ahLst/>
              <a:cxnLst/>
              <a:rect l="l" t="t" r="r" b="b"/>
              <a:pathLst>
                <a:path w="1593448" h="1850441" extrusionOk="0">
                  <a:moveTo>
                    <a:pt x="190" y="1054790"/>
                  </a:moveTo>
                  <a:lnTo>
                    <a:pt x="190" y="95"/>
                  </a:lnTo>
                  <a:lnTo>
                    <a:pt x="406231" y="95"/>
                  </a:lnTo>
                  <a:lnTo>
                    <a:pt x="406231" y="1023822"/>
                  </a:lnTo>
                  <a:cubicBezTo>
                    <a:pt x="406231" y="1170585"/>
                    <a:pt x="439798" y="1283340"/>
                    <a:pt x="506742" y="1361899"/>
                  </a:cubicBezTo>
                  <a:cubicBezTo>
                    <a:pt x="573782" y="1440457"/>
                    <a:pt x="673058" y="1479688"/>
                    <a:pt x="804569" y="1479688"/>
                  </a:cubicBezTo>
                  <a:cubicBezTo>
                    <a:pt x="936081" y="1479688"/>
                    <a:pt x="1026323" y="1439792"/>
                    <a:pt x="1090700" y="1359904"/>
                  </a:cubicBezTo>
                  <a:cubicBezTo>
                    <a:pt x="1155172" y="1280016"/>
                    <a:pt x="1187407" y="1169350"/>
                    <a:pt x="1187407" y="1027622"/>
                  </a:cubicBezTo>
                  <a:lnTo>
                    <a:pt x="1187407" y="0"/>
                  </a:lnTo>
                  <a:lnTo>
                    <a:pt x="1593448" y="0"/>
                  </a:lnTo>
                  <a:lnTo>
                    <a:pt x="1593448" y="1058495"/>
                  </a:lnTo>
                  <a:cubicBezTo>
                    <a:pt x="1593448" y="1207822"/>
                    <a:pt x="1560547" y="1343090"/>
                    <a:pt x="1494838" y="1464110"/>
                  </a:cubicBezTo>
                  <a:cubicBezTo>
                    <a:pt x="1429131" y="1585129"/>
                    <a:pt x="1336892" y="1679836"/>
                    <a:pt x="1218312" y="1748040"/>
                  </a:cubicBezTo>
                  <a:cubicBezTo>
                    <a:pt x="1099733" y="1816340"/>
                    <a:pt x="961755" y="1850442"/>
                    <a:pt x="804474" y="1850442"/>
                  </a:cubicBezTo>
                  <a:cubicBezTo>
                    <a:pt x="556951" y="1850442"/>
                    <a:pt x="361063" y="1777013"/>
                    <a:pt x="216618" y="1630251"/>
                  </a:cubicBezTo>
                  <a:cubicBezTo>
                    <a:pt x="72269" y="1483488"/>
                    <a:pt x="0" y="1291605"/>
                    <a:pt x="0" y="1054600"/>
                  </a:cubicBezTo>
                  <a:close/>
                </a:path>
              </a:pathLst>
            </a:custGeom>
            <a:solidFill>
              <a:srgbClr val="2A2A2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94579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7ED940-B04F-03BC-97E2-24A1100F4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657226"/>
            <a:ext cx="10874375" cy="827088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1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721B1187-B9FD-ADEE-63D1-88EF6E6A7D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AFC05-464F-EB44-A366-E81E70180F56}" type="slidenum">
              <a:rPr lang="da-DK" smtClean="0"/>
              <a:pPr/>
              <a:t>‹nr.›</a:t>
            </a:fld>
            <a:endParaRPr lang="da-DK"/>
          </a:p>
        </p:txBody>
      </p:sp>
      <p:grpSp>
        <p:nvGrpSpPr>
          <p:cNvPr id="4" name="Gruppe 3">
            <a:extLst>
              <a:ext uri="{FF2B5EF4-FFF2-40B4-BE49-F238E27FC236}">
                <a16:creationId xmlns:a16="http://schemas.microsoft.com/office/drawing/2014/main" id="{AEF253D6-7C75-78A6-BDAD-D489120DE877}"/>
              </a:ext>
            </a:extLst>
          </p:cNvPr>
          <p:cNvGrpSpPr/>
          <p:nvPr userDrawn="1"/>
        </p:nvGrpSpPr>
        <p:grpSpPr>
          <a:xfrm>
            <a:off x="7190787" y="-1074284"/>
            <a:ext cx="4453597" cy="6475729"/>
            <a:chOff x="6990556" y="-2342525"/>
            <a:chExt cx="5580929" cy="8114921"/>
          </a:xfrm>
        </p:grpSpPr>
        <p:grpSp>
          <p:nvGrpSpPr>
            <p:cNvPr id="5" name="Gruppe 4">
              <a:extLst>
                <a:ext uri="{FF2B5EF4-FFF2-40B4-BE49-F238E27FC236}">
                  <a16:creationId xmlns:a16="http://schemas.microsoft.com/office/drawing/2014/main" id="{D2EB11C1-2545-400E-6B5A-9F2D0A60DF21}"/>
                </a:ext>
              </a:extLst>
            </p:cNvPr>
            <p:cNvGrpSpPr/>
            <p:nvPr/>
          </p:nvGrpSpPr>
          <p:grpSpPr>
            <a:xfrm>
              <a:off x="6990556" y="1202752"/>
              <a:ext cx="4470400" cy="4470400"/>
              <a:chOff x="6990556" y="1202752"/>
              <a:chExt cx="4470400" cy="4470400"/>
            </a:xfrm>
          </p:grpSpPr>
          <p:sp>
            <p:nvSpPr>
              <p:cNvPr id="9" name="Ellipse 8">
                <a:extLst>
                  <a:ext uri="{FF2B5EF4-FFF2-40B4-BE49-F238E27FC236}">
                    <a16:creationId xmlns:a16="http://schemas.microsoft.com/office/drawing/2014/main" id="{04A450DE-851D-1670-B4DD-73C1C231BD90}"/>
                  </a:ext>
                </a:extLst>
              </p:cNvPr>
              <p:cNvSpPr/>
              <p:nvPr/>
            </p:nvSpPr>
            <p:spPr>
              <a:xfrm>
                <a:off x="6990556" y="1202752"/>
                <a:ext cx="4470400" cy="4470400"/>
              </a:xfrm>
              <a:prstGeom prst="ellipse">
                <a:avLst/>
              </a:prstGeom>
              <a:solidFill>
                <a:srgbClr val="2A2A2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tIns="72000" rIns="72000" bIns="72000" rtlCol="0" anchor="ctr"/>
              <a:lstStyle/>
              <a:p>
                <a:pPr algn="ctr"/>
                <a:endParaRPr lang="da-DK" sz="14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Ellipse 9">
                <a:extLst>
                  <a:ext uri="{FF2B5EF4-FFF2-40B4-BE49-F238E27FC236}">
                    <a16:creationId xmlns:a16="http://schemas.microsoft.com/office/drawing/2014/main" id="{21CC223A-5CEF-FF84-88A9-3C39AEEF943B}"/>
                  </a:ext>
                </a:extLst>
              </p:cNvPr>
              <p:cNvSpPr/>
              <p:nvPr/>
            </p:nvSpPr>
            <p:spPr>
              <a:xfrm>
                <a:off x="7179847" y="1362140"/>
                <a:ext cx="4104443" cy="4104443"/>
              </a:xfrm>
              <a:prstGeom prst="ellipse">
                <a:avLst/>
              </a:prstGeom>
              <a:noFill/>
              <a:ln w="50800" cap="rnd">
                <a:solidFill>
                  <a:srgbClr val="E8EEDE"/>
                </a:solidFill>
                <a:prstDash val="dash"/>
                <a:round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tIns="72000" rIns="72000" bIns="72000" rtlCol="0" anchor="ctr"/>
              <a:lstStyle/>
              <a:p>
                <a:pPr algn="ctr"/>
                <a:endParaRPr lang="da-DK" sz="14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" name="Gruppe 5">
              <a:extLst>
                <a:ext uri="{FF2B5EF4-FFF2-40B4-BE49-F238E27FC236}">
                  <a16:creationId xmlns:a16="http://schemas.microsoft.com/office/drawing/2014/main" id="{A6BE2AA2-F379-4E7E-9D66-9903B6E2CC0B}"/>
                </a:ext>
              </a:extLst>
            </p:cNvPr>
            <p:cNvGrpSpPr/>
            <p:nvPr/>
          </p:nvGrpSpPr>
          <p:grpSpPr>
            <a:xfrm rot="2099353">
              <a:off x="7378521" y="-2342525"/>
              <a:ext cx="5192964" cy="8114921"/>
              <a:chOff x="7055350" y="-2711533"/>
              <a:chExt cx="5192964" cy="8114921"/>
            </a:xfrm>
          </p:grpSpPr>
          <p:sp>
            <p:nvSpPr>
              <p:cNvPr id="7" name="Korde 6">
                <a:extLst>
                  <a:ext uri="{FF2B5EF4-FFF2-40B4-BE49-F238E27FC236}">
                    <a16:creationId xmlns:a16="http://schemas.microsoft.com/office/drawing/2014/main" id="{C215B910-6AB7-C9A7-8F68-9CC4C6CCEFCF}"/>
                  </a:ext>
                </a:extLst>
              </p:cNvPr>
              <p:cNvSpPr/>
              <p:nvPr/>
            </p:nvSpPr>
            <p:spPr>
              <a:xfrm>
                <a:off x="7055350" y="-2711533"/>
                <a:ext cx="4470401" cy="4470399"/>
              </a:xfrm>
              <a:prstGeom prst="chord">
                <a:avLst>
                  <a:gd name="adj1" fmla="val 2700000"/>
                  <a:gd name="adj2" fmla="val 6759708"/>
                </a:avLst>
              </a:prstGeom>
              <a:solidFill>
                <a:srgbClr val="E8EED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tIns="72000" rIns="72000" bIns="72000" rtlCol="0" anchor="ctr"/>
              <a:lstStyle/>
              <a:p>
                <a:pPr algn="ctr"/>
                <a:endParaRPr lang="da-DK" sz="14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Korde 7">
                <a:extLst>
                  <a:ext uri="{FF2B5EF4-FFF2-40B4-BE49-F238E27FC236}">
                    <a16:creationId xmlns:a16="http://schemas.microsoft.com/office/drawing/2014/main" id="{4DFEE327-ABFF-A254-D131-EC5F2D2D4E39}"/>
                  </a:ext>
                </a:extLst>
              </p:cNvPr>
              <p:cNvSpPr/>
              <p:nvPr/>
            </p:nvSpPr>
            <p:spPr>
              <a:xfrm rot="10800000">
                <a:off x="7777914" y="932988"/>
                <a:ext cx="4470400" cy="4470400"/>
              </a:xfrm>
              <a:prstGeom prst="chord">
                <a:avLst>
                  <a:gd name="adj1" fmla="val 2700000"/>
                  <a:gd name="adj2" fmla="val 6759708"/>
                </a:avLst>
              </a:prstGeom>
              <a:solidFill>
                <a:srgbClr val="38E2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tIns="72000" rIns="72000" bIns="72000" rtlCol="0" anchor="ctr"/>
              <a:lstStyle/>
              <a:p>
                <a:pPr algn="ctr"/>
                <a:endParaRPr lang="da-DK" sz="14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2" name="Pladsholder til tekst 11">
            <a:extLst>
              <a:ext uri="{FF2B5EF4-FFF2-40B4-BE49-F238E27FC236}">
                <a16:creationId xmlns:a16="http://schemas.microsoft.com/office/drawing/2014/main" id="{71670C02-005A-FBFE-EA87-44A89A379F6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8813" y="1484313"/>
            <a:ext cx="5221287" cy="432000"/>
          </a:xfrm>
          <a:solidFill>
            <a:schemeClr val="tx1"/>
          </a:solidFill>
        </p:spPr>
        <p:txBody>
          <a:bodyPr lIns="144000" rIns="144000" anchor="ctr" anchorCtr="0">
            <a:no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7" name="Pladsholder til tekst 16">
            <a:extLst>
              <a:ext uri="{FF2B5EF4-FFF2-40B4-BE49-F238E27FC236}">
                <a16:creationId xmlns:a16="http://schemas.microsoft.com/office/drawing/2014/main" id="{3FBC9713-6B05-78DE-947D-4AC51E7E11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8813" y="2024540"/>
            <a:ext cx="5221287" cy="432000"/>
          </a:xfrm>
          <a:solidFill>
            <a:schemeClr val="tx1"/>
          </a:solidFill>
        </p:spPr>
        <p:txBody>
          <a:bodyPr lIns="144000" rIns="144000" anchor="ctr" anchorCtr="0">
            <a:no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9" name="Pladsholder til tekst 18">
            <a:extLst>
              <a:ext uri="{FF2B5EF4-FFF2-40B4-BE49-F238E27FC236}">
                <a16:creationId xmlns:a16="http://schemas.microsoft.com/office/drawing/2014/main" id="{3D184D04-D5F5-F1D1-E568-1AC87BF7CDA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8813" y="2564767"/>
            <a:ext cx="5221287" cy="431800"/>
          </a:xfrm>
          <a:solidFill>
            <a:schemeClr val="tx1"/>
          </a:solidFill>
        </p:spPr>
        <p:txBody>
          <a:bodyPr lIns="108000" rIns="108000" anchor="ctr" anchorCtr="0">
            <a:no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21" name="Pladsholder til tekst 20">
            <a:extLst>
              <a:ext uri="{FF2B5EF4-FFF2-40B4-BE49-F238E27FC236}">
                <a16:creationId xmlns:a16="http://schemas.microsoft.com/office/drawing/2014/main" id="{FBB57EB6-F34B-C3A0-E4AD-7307CC148D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531099" y="3124200"/>
            <a:ext cx="2921001" cy="545736"/>
          </a:xfrm>
        </p:spPr>
        <p:txBody>
          <a:bodyPr>
            <a:noAutofit/>
          </a:bodyPr>
          <a:lstStyle>
            <a:lvl1pPr marL="0" indent="0" algn="ctr">
              <a:buNone/>
              <a:defRPr sz="3600" b="1">
                <a:solidFill>
                  <a:schemeClr val="bg2"/>
                </a:solidFill>
              </a:defRPr>
            </a:lvl1pPr>
            <a:lvl2pPr>
              <a:defRPr>
                <a:solidFill>
                  <a:schemeClr val="accent4"/>
                </a:solidFill>
              </a:defRPr>
            </a:lvl2pPr>
            <a:lvl3pPr>
              <a:defRPr>
                <a:solidFill>
                  <a:schemeClr val="accent4"/>
                </a:solidFill>
              </a:defRPr>
            </a:lvl3pPr>
            <a:lvl4pPr>
              <a:defRPr>
                <a:solidFill>
                  <a:schemeClr val="accent4"/>
                </a:solidFill>
              </a:defRPr>
            </a:lvl4pPr>
            <a:lvl5pPr>
              <a:defRPr>
                <a:solidFill>
                  <a:schemeClr val="accent4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23" name="Pladsholder til tekst 22">
            <a:extLst>
              <a:ext uri="{FF2B5EF4-FFF2-40B4-BE49-F238E27FC236}">
                <a16:creationId xmlns:a16="http://schemas.microsoft.com/office/drawing/2014/main" id="{1978B5DD-97FB-A3BE-05B2-4115281BB83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58813" y="3104794"/>
            <a:ext cx="5221287" cy="432000"/>
          </a:xfrm>
          <a:solidFill>
            <a:schemeClr val="tx1"/>
          </a:solidFill>
        </p:spPr>
        <p:txBody>
          <a:bodyPr lIns="108000" rIns="108000" anchor="ctr" anchorCtr="0">
            <a:no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25" name="Pladsholder til tekst 24">
            <a:extLst>
              <a:ext uri="{FF2B5EF4-FFF2-40B4-BE49-F238E27FC236}">
                <a16:creationId xmlns:a16="http://schemas.microsoft.com/office/drawing/2014/main" id="{849EABD4-8074-1259-4EE6-0A6F1FCF235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58813" y="3645021"/>
            <a:ext cx="5221287" cy="432000"/>
          </a:xfrm>
          <a:solidFill>
            <a:schemeClr val="tx1"/>
          </a:solidFill>
        </p:spPr>
        <p:txBody>
          <a:bodyPr lIns="108000" rIns="108000" anchor="ctr" anchorCtr="0">
            <a:no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27" name="Pladsholder til tekst 26">
            <a:extLst>
              <a:ext uri="{FF2B5EF4-FFF2-40B4-BE49-F238E27FC236}">
                <a16:creationId xmlns:a16="http://schemas.microsoft.com/office/drawing/2014/main" id="{4BF3FDFE-7FB1-5015-A69D-3C1CA6B73DA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531099" y="3759200"/>
            <a:ext cx="2921001" cy="545736"/>
          </a:xfrm>
        </p:spPr>
        <p:txBody>
          <a:bodyPr>
            <a:noAutofit/>
          </a:bodyPr>
          <a:lstStyle>
            <a:lvl1pPr marL="0" indent="0" algn="ctr">
              <a:buNone/>
              <a:defRPr>
                <a:solidFill>
                  <a:schemeClr val="accent4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29" name="Pladsholder til tekst 28">
            <a:extLst>
              <a:ext uri="{FF2B5EF4-FFF2-40B4-BE49-F238E27FC236}">
                <a16:creationId xmlns:a16="http://schemas.microsoft.com/office/drawing/2014/main" id="{FDF267C0-1938-993D-6E06-E8B590F4F16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58813" y="4185248"/>
            <a:ext cx="5221287" cy="432000"/>
          </a:xfrm>
          <a:solidFill>
            <a:schemeClr val="tx1"/>
          </a:solidFill>
        </p:spPr>
        <p:txBody>
          <a:bodyPr lIns="108000" rIns="108000" anchor="ctr" anchorCtr="0">
            <a:no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31" name="Pladsholder til tekst 30">
            <a:extLst>
              <a:ext uri="{FF2B5EF4-FFF2-40B4-BE49-F238E27FC236}">
                <a16:creationId xmlns:a16="http://schemas.microsoft.com/office/drawing/2014/main" id="{8377E658-560D-1307-17AC-345687727ED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58813" y="4725475"/>
            <a:ext cx="5221287" cy="432000"/>
          </a:xfrm>
          <a:solidFill>
            <a:schemeClr val="tx1"/>
          </a:solidFill>
        </p:spPr>
        <p:txBody>
          <a:bodyPr lIns="108000" rIns="108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33" name="Pladsholder til tekst 32">
            <a:extLst>
              <a:ext uri="{FF2B5EF4-FFF2-40B4-BE49-F238E27FC236}">
                <a16:creationId xmlns:a16="http://schemas.microsoft.com/office/drawing/2014/main" id="{C72DC039-05CD-EAC8-03C3-1E90581D8D8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58813" y="5265702"/>
            <a:ext cx="5206418" cy="432000"/>
          </a:xfrm>
          <a:solidFill>
            <a:schemeClr val="tx1"/>
          </a:solidFill>
        </p:spPr>
        <p:txBody>
          <a:bodyPr lIns="108000" rIns="108000" anchor="ctr" anchorCtr="0">
            <a:no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35" name="Pladsholder til tekst 34">
            <a:extLst>
              <a:ext uri="{FF2B5EF4-FFF2-40B4-BE49-F238E27FC236}">
                <a16:creationId xmlns:a16="http://schemas.microsoft.com/office/drawing/2014/main" id="{11D655EF-0F46-0173-587F-711DEBC7A91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58813" y="5805926"/>
            <a:ext cx="5221287" cy="396875"/>
          </a:xfrm>
          <a:solidFill>
            <a:schemeClr val="tx1"/>
          </a:solidFill>
        </p:spPr>
        <p:txBody>
          <a:bodyPr lIns="108000" rIns="108000" anchor="ctr" anchorCtr="0">
            <a:no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13" name="Billede 12" descr="Et billede, der indeholder sort, mørke&#10;&#10;Automatisk genereret beskrivelse">
            <a:extLst>
              <a:ext uri="{FF2B5EF4-FFF2-40B4-BE49-F238E27FC236}">
                <a16:creationId xmlns:a16="http://schemas.microsoft.com/office/drawing/2014/main" id="{4F41E023-AE86-96F0-7C56-E6D02D43A3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043" y="6162770"/>
            <a:ext cx="1068496" cy="654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458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Sor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lede 7" descr="Et billede, der indeholder skærmbillede, sort, sort-hvid, Grafik&#10;&#10;Automatisk genereret beskrivelse">
            <a:extLst>
              <a:ext uri="{FF2B5EF4-FFF2-40B4-BE49-F238E27FC236}">
                <a16:creationId xmlns:a16="http://schemas.microsoft.com/office/drawing/2014/main" id="{869D5A4B-0110-94CC-0551-03521783E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16310" b="1632"/>
          <a:stretch/>
        </p:blipFill>
        <p:spPr>
          <a:xfrm>
            <a:off x="6958912" y="877162"/>
            <a:ext cx="5233088" cy="5980838"/>
          </a:xfrm>
          <a:prstGeom prst="rect">
            <a:avLst/>
          </a:prstGeom>
        </p:spPr>
      </p:pic>
      <p:pic>
        <p:nvPicPr>
          <p:cNvPr id="7" name="Billede 6" descr="Et billede, der indeholder Font/skrifttype, symbol, logo, Grafik&#10;&#10;Automatisk genereret beskrivelse">
            <a:extLst>
              <a:ext uri="{FF2B5EF4-FFF2-40B4-BE49-F238E27FC236}">
                <a16:creationId xmlns:a16="http://schemas.microsoft.com/office/drawing/2014/main" id="{6144157C-DBC9-0A9F-2B8E-8663075749F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39235" y="5816916"/>
            <a:ext cx="713530" cy="43736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6960154-BCFA-4FB6-A31B-CEE12FB8F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803525"/>
            <a:ext cx="10874375" cy="132556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6000" b="1">
                <a:solidFill>
                  <a:schemeClr val="accent4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0D5A2963-3ECF-FC0A-2D23-DBB3F627502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8813" y="2146301"/>
            <a:ext cx="10874375" cy="381000"/>
          </a:xfrm>
        </p:spPr>
        <p:txBody>
          <a:bodyPr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3540501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Blå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lede 7" descr="Et billede, der indeholder skærmbillede, sort, sort-hvid, Grafik&#10;&#10;Automatisk genereret beskrivelse">
            <a:extLst>
              <a:ext uri="{FF2B5EF4-FFF2-40B4-BE49-F238E27FC236}">
                <a16:creationId xmlns:a16="http://schemas.microsoft.com/office/drawing/2014/main" id="{869D5A4B-0110-94CC-0551-03521783E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16310" b="1632"/>
          <a:stretch/>
        </p:blipFill>
        <p:spPr>
          <a:xfrm>
            <a:off x="6958912" y="877162"/>
            <a:ext cx="5233088" cy="5980838"/>
          </a:xfrm>
          <a:prstGeom prst="rect">
            <a:avLst/>
          </a:prstGeom>
        </p:spPr>
      </p:pic>
      <p:pic>
        <p:nvPicPr>
          <p:cNvPr id="7" name="Billede 6" descr="Et billede, der indeholder Font/skrifttype, symbol, logo, Grafik&#10;&#10;Automatisk genereret beskrivelse">
            <a:extLst>
              <a:ext uri="{FF2B5EF4-FFF2-40B4-BE49-F238E27FC236}">
                <a16:creationId xmlns:a16="http://schemas.microsoft.com/office/drawing/2014/main" id="{6144157C-DBC9-0A9F-2B8E-8663075749F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39235" y="5816916"/>
            <a:ext cx="713530" cy="43736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6960154-BCFA-4FB6-A31B-CEE12FB8F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803525"/>
            <a:ext cx="10874375" cy="132556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ctr">
              <a:defRPr sz="6000" b="1">
                <a:solidFill>
                  <a:schemeClr val="accent1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0D5A2963-3ECF-FC0A-2D23-DBB3F627502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8813" y="2146301"/>
            <a:ext cx="10874375" cy="381000"/>
          </a:xfrm>
        </p:spPr>
        <p:txBody>
          <a:bodyPr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1929271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lede 7" descr="Et billede, der indeholder skærmbillede, sort, sort-hvid, Grafik&#10;&#10;Automatisk genereret beskrivelse">
            <a:extLst>
              <a:ext uri="{FF2B5EF4-FFF2-40B4-BE49-F238E27FC236}">
                <a16:creationId xmlns:a16="http://schemas.microsoft.com/office/drawing/2014/main" id="{869D5A4B-0110-94CC-0551-03521783E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16310" b="1632"/>
          <a:stretch/>
        </p:blipFill>
        <p:spPr>
          <a:xfrm>
            <a:off x="6958912" y="877162"/>
            <a:ext cx="5233088" cy="5980838"/>
          </a:xfrm>
          <a:prstGeom prst="rect">
            <a:avLst/>
          </a:prstGeom>
        </p:spPr>
      </p:pic>
      <p:pic>
        <p:nvPicPr>
          <p:cNvPr id="7" name="Billede 6" descr="Et billede, der indeholder Font/skrifttype, symbol, logo, Grafik&#10;&#10;Automatisk genereret beskrivelse">
            <a:extLst>
              <a:ext uri="{FF2B5EF4-FFF2-40B4-BE49-F238E27FC236}">
                <a16:creationId xmlns:a16="http://schemas.microsoft.com/office/drawing/2014/main" id="{6144157C-DBC9-0A9F-2B8E-8663075749F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39235" y="5816916"/>
            <a:ext cx="713530" cy="43736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6960154-BCFA-4FB6-A31B-CEE12FB8F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803525"/>
            <a:ext cx="10874375" cy="132556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ctr">
              <a:defRPr sz="6000" b="1">
                <a:solidFill>
                  <a:schemeClr val="accent4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0D5A2963-3ECF-FC0A-2D23-DBB3F627502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8813" y="2146301"/>
            <a:ext cx="10874375" cy="381000"/>
          </a:xfrm>
        </p:spPr>
        <p:txBody>
          <a:bodyPr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483078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Gu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lede 7" descr="Et billede, der indeholder skærmbillede, sort, sort-hvid, Grafik&#10;&#10;Automatisk genereret beskrivelse">
            <a:extLst>
              <a:ext uri="{FF2B5EF4-FFF2-40B4-BE49-F238E27FC236}">
                <a16:creationId xmlns:a16="http://schemas.microsoft.com/office/drawing/2014/main" id="{869D5A4B-0110-94CC-0551-03521783E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16310" b="1632"/>
          <a:stretch/>
        </p:blipFill>
        <p:spPr>
          <a:xfrm>
            <a:off x="6958912" y="877162"/>
            <a:ext cx="5233088" cy="5980838"/>
          </a:xfrm>
          <a:prstGeom prst="rect">
            <a:avLst/>
          </a:prstGeom>
        </p:spPr>
      </p:pic>
      <p:pic>
        <p:nvPicPr>
          <p:cNvPr id="7" name="Billede 6" descr="Et billede, der indeholder Font/skrifttype, symbol, logo, Grafik&#10;&#10;Automatisk genereret beskrivelse">
            <a:extLst>
              <a:ext uri="{FF2B5EF4-FFF2-40B4-BE49-F238E27FC236}">
                <a16:creationId xmlns:a16="http://schemas.microsoft.com/office/drawing/2014/main" id="{6144157C-DBC9-0A9F-2B8E-8663075749F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39235" y="5816916"/>
            <a:ext cx="713530" cy="43736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6960154-BCFA-4FB6-A31B-CEE12FB8F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803525"/>
            <a:ext cx="10874375" cy="132556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ctr">
              <a:defRPr sz="6000" b="1">
                <a:solidFill>
                  <a:schemeClr val="accent1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0D5A2963-3ECF-FC0A-2D23-DBB3F627502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8813" y="2146301"/>
            <a:ext cx="10874375" cy="381000"/>
          </a:xfrm>
        </p:spPr>
        <p:txBody>
          <a:bodyPr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1989732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Lilla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lede 7" descr="Et billede, der indeholder skærmbillede, sort, sort-hvid, Grafik&#10;&#10;Automatisk genereret beskrivelse">
            <a:extLst>
              <a:ext uri="{FF2B5EF4-FFF2-40B4-BE49-F238E27FC236}">
                <a16:creationId xmlns:a16="http://schemas.microsoft.com/office/drawing/2014/main" id="{869D5A4B-0110-94CC-0551-03521783E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16310" b="1632"/>
          <a:stretch/>
        </p:blipFill>
        <p:spPr>
          <a:xfrm>
            <a:off x="6958912" y="877162"/>
            <a:ext cx="5233088" cy="5980838"/>
          </a:xfrm>
          <a:prstGeom prst="rect">
            <a:avLst/>
          </a:prstGeom>
        </p:spPr>
      </p:pic>
      <p:pic>
        <p:nvPicPr>
          <p:cNvPr id="7" name="Billede 6" descr="Et billede, der indeholder Font/skrifttype, symbol, logo, Grafik&#10;&#10;Automatisk genereret beskrivelse">
            <a:extLst>
              <a:ext uri="{FF2B5EF4-FFF2-40B4-BE49-F238E27FC236}">
                <a16:creationId xmlns:a16="http://schemas.microsoft.com/office/drawing/2014/main" id="{6144157C-DBC9-0A9F-2B8E-8663075749F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39235" y="5816916"/>
            <a:ext cx="713530" cy="43736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6960154-BCFA-4FB6-A31B-CEE12FB8F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803525"/>
            <a:ext cx="10874375" cy="132556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ctr">
              <a:defRPr sz="6000" b="1">
                <a:solidFill>
                  <a:schemeClr val="accent4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0D5A2963-3ECF-FC0A-2D23-DBB3F627502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8813" y="2146301"/>
            <a:ext cx="10874375" cy="381000"/>
          </a:xfrm>
        </p:spPr>
        <p:txBody>
          <a:bodyPr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1267813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el -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95D407-AD30-014A-3338-985354EE3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3" y="657226"/>
            <a:ext cx="10874375" cy="62913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3200" b="1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52" name="Pladsholder til tekst 51">
            <a:extLst>
              <a:ext uri="{FF2B5EF4-FFF2-40B4-BE49-F238E27FC236}">
                <a16:creationId xmlns:a16="http://schemas.microsoft.com/office/drawing/2014/main" id="{521AEB5D-F88B-1209-1667-A8EB8E738C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1680520"/>
            <a:ext cx="5221287" cy="4520256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4" name="Pladsholder til tekst 53">
            <a:extLst>
              <a:ext uri="{FF2B5EF4-FFF2-40B4-BE49-F238E27FC236}">
                <a16:creationId xmlns:a16="http://schemas.microsoft.com/office/drawing/2014/main" id="{532F6214-9677-DEFF-F79D-CFBC22D63C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11900" y="1681163"/>
            <a:ext cx="5221288" cy="4519612"/>
          </a:xfrm>
        </p:spPr>
        <p:txBody>
          <a:bodyPr>
            <a:no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5" name="Pladsholder til slidenummer 5">
            <a:extLst>
              <a:ext uri="{FF2B5EF4-FFF2-40B4-BE49-F238E27FC236}">
                <a16:creationId xmlns:a16="http://schemas.microsoft.com/office/drawing/2014/main" id="{F5778BF4-5F21-5143-47E7-7F18FE7DD9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81920" y="6353175"/>
            <a:ext cx="1251268" cy="18986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FFAFC05-464F-EB44-A366-E81E70180F56}" type="slidenum">
              <a:rPr lang="da-DK" smtClean="0"/>
              <a:pPr/>
              <a:t>‹nr.›</a:t>
            </a:fld>
            <a:endParaRPr lang="da-DK"/>
          </a:p>
        </p:txBody>
      </p:sp>
      <p:pic>
        <p:nvPicPr>
          <p:cNvPr id="3" name="Billede 2" descr="Et billede, der indeholder sort, mørke&#10;&#10;Automatisk genereret beskrivelse">
            <a:extLst>
              <a:ext uri="{FF2B5EF4-FFF2-40B4-BE49-F238E27FC236}">
                <a16:creationId xmlns:a16="http://schemas.microsoft.com/office/drawing/2014/main" id="{E6FD9B53-DA5F-0D69-9344-C6026DC48C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043" y="6162770"/>
            <a:ext cx="1068496" cy="654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395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el - Salv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08989201-1FFB-6B9B-44E3-EB5B44667BF6}"/>
              </a:ext>
            </a:extLst>
          </p:cNvPr>
          <p:cNvSpPr/>
          <p:nvPr userDrawn="1"/>
        </p:nvSpPr>
        <p:spPr>
          <a:xfrm>
            <a:off x="0" y="1484313"/>
            <a:ext cx="12192000" cy="537368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>
            <a:noAutofit/>
          </a:bodyPr>
          <a:lstStyle/>
          <a:p>
            <a:pPr algn="ctr"/>
            <a:endParaRPr lang="da-DK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395D407-AD30-014A-3338-985354EE3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3" y="657226"/>
            <a:ext cx="10874375" cy="62913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3200" b="1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52" name="Pladsholder til tekst 51">
            <a:extLst>
              <a:ext uri="{FF2B5EF4-FFF2-40B4-BE49-F238E27FC236}">
                <a16:creationId xmlns:a16="http://schemas.microsoft.com/office/drawing/2014/main" id="{521AEB5D-F88B-1209-1667-A8EB8E738C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1680520"/>
            <a:ext cx="5221287" cy="4520256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4" name="Pladsholder til tekst 53">
            <a:extLst>
              <a:ext uri="{FF2B5EF4-FFF2-40B4-BE49-F238E27FC236}">
                <a16:creationId xmlns:a16="http://schemas.microsoft.com/office/drawing/2014/main" id="{532F6214-9677-DEFF-F79D-CFBC22D63C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11900" y="1681163"/>
            <a:ext cx="5221288" cy="4519612"/>
          </a:xfrm>
        </p:spPr>
        <p:txBody>
          <a:bodyPr>
            <a:no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slidenummer 5">
            <a:extLst>
              <a:ext uri="{FF2B5EF4-FFF2-40B4-BE49-F238E27FC236}">
                <a16:creationId xmlns:a16="http://schemas.microsoft.com/office/drawing/2014/main" id="{1C439A26-9CB3-22E7-CB54-1732A257F8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81920" y="6353175"/>
            <a:ext cx="1251268" cy="18986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FFAFC05-464F-EB44-A366-E81E70180F56}" type="slidenum">
              <a:rPr lang="da-DK" smtClean="0"/>
              <a:pPr/>
              <a:t>‹nr.›</a:t>
            </a:fld>
            <a:endParaRPr lang="da-DK"/>
          </a:p>
        </p:txBody>
      </p:sp>
      <p:pic>
        <p:nvPicPr>
          <p:cNvPr id="5" name="Billede 4" descr="Et billede, der indeholder sort, mørke&#10;&#10;Automatisk genereret beskrivelse">
            <a:extLst>
              <a:ext uri="{FF2B5EF4-FFF2-40B4-BE49-F238E27FC236}">
                <a16:creationId xmlns:a16="http://schemas.microsoft.com/office/drawing/2014/main" id="{BC2AD33A-FF1E-17E5-BC2F-4F9EDAF67E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043" y="6162770"/>
            <a:ext cx="1068496" cy="654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350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3BF01611-E2D2-7198-0F03-02120A48D3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813" y="1484313"/>
            <a:ext cx="10874375" cy="471646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D7A66E94-181E-503C-1E32-0FE63D7EFA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81920" y="6353175"/>
            <a:ext cx="1251268" cy="18986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FFAFC05-464F-EB44-A366-E81E70180F56}" type="slidenum">
              <a:rPr lang="da-DK" smtClean="0"/>
              <a:pPr/>
              <a:t>‹nr.›</a:t>
            </a:fld>
            <a:endParaRPr lang="da-DK"/>
          </a:p>
        </p:txBody>
      </p:sp>
      <p:pic>
        <p:nvPicPr>
          <p:cNvPr id="2" name="Billede 1" descr="Et billede, der indeholder sort, mørke&#10;&#10;Automatisk genereret beskrivelse">
            <a:extLst>
              <a:ext uri="{FF2B5EF4-FFF2-40B4-BE49-F238E27FC236}">
                <a16:creationId xmlns:a16="http://schemas.microsoft.com/office/drawing/2014/main" id="{CE1B8FC0-E768-FD80-9E24-A7FF8D50E7F6}"/>
              </a:ext>
            </a:extLst>
          </p:cNvPr>
          <p:cNvPicPr>
            <a:picLocks noChangeAspect="1"/>
          </p:cNvPicPr>
          <p:nvPr userDrawn="1"/>
        </p:nvPicPr>
        <p:blipFill>
          <a:blip r:embed="rId21"/>
          <a:stretch>
            <a:fillRect/>
          </a:stretch>
        </p:blipFill>
        <p:spPr>
          <a:xfrm>
            <a:off x="91043" y="6162770"/>
            <a:ext cx="1068496" cy="654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089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  <p:sldLayoutId id="2147483714" r:id="rId14"/>
    <p:sldLayoutId id="2147483715" r:id="rId15"/>
    <p:sldLayoutId id="2147483716" r:id="rId16"/>
    <p:sldLayoutId id="2147483718" r:id="rId17"/>
    <p:sldLayoutId id="2147483719" r:id="rId18"/>
    <p:sldLayoutId id="2147483720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5">
          <p15:clr>
            <a:srgbClr val="F26B43"/>
          </p15:clr>
        </p15:guide>
        <p15:guide id="2" orient="horz" pos="2157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pos="7265">
          <p15:clr>
            <a:srgbClr val="F26B43"/>
          </p15:clr>
        </p15:guide>
        <p15:guide id="5" pos="3704">
          <p15:clr>
            <a:srgbClr val="F26B43"/>
          </p15:clr>
        </p15:guide>
        <p15:guide id="6" orient="horz" pos="414">
          <p15:clr>
            <a:srgbClr val="F26B43"/>
          </p15:clr>
        </p15:guide>
        <p15:guide id="7" pos="3840">
          <p15:clr>
            <a:srgbClr val="F26B43"/>
          </p15:clr>
        </p15:guide>
        <p15:guide id="8" pos="3976">
          <p15:clr>
            <a:srgbClr val="F26B43"/>
          </p15:clr>
        </p15:guide>
        <p15:guide id="9" orient="horz" pos="93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felt 1">
            <a:extLst>
              <a:ext uri="{FF2B5EF4-FFF2-40B4-BE49-F238E27FC236}">
                <a16:creationId xmlns:a16="http://schemas.microsoft.com/office/drawing/2014/main" id="{7A75D4E2-20BA-2A53-BAFE-02020D47C647}"/>
              </a:ext>
            </a:extLst>
          </p:cNvPr>
          <p:cNvSpPr txBox="1"/>
          <p:nvPr/>
        </p:nvSpPr>
        <p:spPr>
          <a:xfrm>
            <a:off x="2139950" y="3009900"/>
            <a:ext cx="527685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200" b="0" i="0" u="none" strike="noStrike" kern="1200" cap="none" spc="0" normalizeH="0" baseline="0" noProof="0">
                <a:ln>
                  <a:noFill/>
                </a:ln>
                <a:solidFill>
                  <a:srgbClr val="37613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- et forløb inspireret af Det Tænkende klasserum</a:t>
            </a:r>
            <a:endParaRPr kumimoji="0" lang="da-DK" sz="1200" b="0" i="0" u="none" strike="noStrike" kern="1200" cap="none" spc="0" normalizeH="0" baseline="0" noProof="0">
              <a:ln>
                <a:noFill/>
              </a:ln>
              <a:solidFill>
                <a:srgbClr val="37613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56237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C493E62D-B214-CF42-627E-E91AD419403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da-DK" sz="1100" b="0" i="0" u="none" strike="noStrike" kern="1200" cap="none" spc="0" normalizeH="0" baseline="0" noProof="0" smtClean="0">
                <a:ln>
                  <a:noFill/>
                </a:ln>
                <a:solidFill>
                  <a:srgbClr val="2A2A2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da-DK" sz="1100" b="0" i="0" u="none" strike="noStrike" kern="1200" cap="none" spc="0" normalizeH="0" baseline="0" noProof="0">
              <a:ln>
                <a:noFill/>
              </a:ln>
              <a:solidFill>
                <a:srgbClr val="2A2A2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B48E1B66-2433-2FF1-38E1-A71D9C093C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00" y="63500"/>
            <a:ext cx="9747250" cy="6896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6929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1020C7-8531-C425-7C9A-E19EE6493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979" y="383526"/>
            <a:ext cx="11437896" cy="779100"/>
          </a:xfrm>
        </p:spPr>
        <p:txBody>
          <a:bodyPr/>
          <a:lstStyle/>
          <a:p>
            <a:r>
              <a:rPr lang="da-DK" b="1"/>
              <a:t>Design, skær og saml </a:t>
            </a:r>
            <a:br>
              <a:rPr lang="da-DK" b="1"/>
            </a:br>
            <a:r>
              <a:rPr lang="da-DK" sz="2000"/>
              <a:t>– et forløb inspireret af Det Tænkende klasserum</a:t>
            </a:r>
            <a:endParaRPr lang="da-DK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CFADEE4F-9DAA-FFFF-E540-5F9AB47D794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da-DK" sz="1100" b="0" i="0" u="none" strike="noStrike" kern="1200" cap="none" spc="0" normalizeH="0" baseline="0" noProof="0" smtClean="0">
                <a:ln>
                  <a:noFill/>
                </a:ln>
                <a:solidFill>
                  <a:srgbClr val="2A2A2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da-DK" sz="1100" b="0" i="0" u="none" strike="noStrike" kern="1200" cap="none" spc="0" normalizeH="0" baseline="0" noProof="0">
              <a:ln>
                <a:noFill/>
              </a:ln>
              <a:solidFill>
                <a:srgbClr val="2A2A2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25AD60BA-8822-3ACD-344A-D90595AD17F6}"/>
              </a:ext>
            </a:extLst>
          </p:cNvPr>
          <p:cNvSpPr txBox="1"/>
          <p:nvPr/>
        </p:nvSpPr>
        <p:spPr>
          <a:xfrm>
            <a:off x="376976" y="1050128"/>
            <a:ext cx="6798833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2400" b="0" i="0" u="none" strike="noStrike" kern="1200" cap="none" spc="0" normalizeH="0" baseline="0" noProof="0" dirty="0">
                <a:ln>
                  <a:noFill/>
                </a:ln>
                <a:solidFill>
                  <a:srgbClr val="2A2A2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 skal designe og laserskære en </a:t>
            </a:r>
            <a:r>
              <a:rPr kumimoji="0" lang="da-DK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2A2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fladpack</a:t>
            </a:r>
            <a:r>
              <a:rPr kumimoji="0" lang="da-DK" sz="2400" b="0" i="0" u="none" strike="noStrike" kern="1200" cap="none" spc="0" normalizeH="0" baseline="0" noProof="0" dirty="0">
                <a:ln>
                  <a:noFill/>
                </a:ln>
                <a:solidFill>
                  <a:srgbClr val="2A2A2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æske, hvor den udlevede ting kan være i æsken!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Uden lim </a:t>
            </a:r>
            <a:r>
              <a:rPr kumimoji="0" lang="da-DK" sz="2400" b="0" i="0" u="none" strike="noStrike" kern="1200" cap="none" spc="0" normalizeH="0" baseline="0" noProof="0" dirty="0">
                <a:ln>
                  <a:noFill/>
                </a:ln>
                <a:solidFill>
                  <a:srgbClr val="2A2A2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– uden skruer – uden hængsler </a:t>
            </a:r>
          </a:p>
        </p:txBody>
      </p:sp>
      <p:sp>
        <p:nvSpPr>
          <p:cNvPr id="9" name="Afrundet rektangel 8">
            <a:extLst>
              <a:ext uri="{FF2B5EF4-FFF2-40B4-BE49-F238E27FC236}">
                <a16:creationId xmlns:a16="http://schemas.microsoft.com/office/drawing/2014/main" id="{6C66E454-4145-F41F-00E9-E3E7077E97E6}"/>
              </a:ext>
            </a:extLst>
          </p:cNvPr>
          <p:cNvSpPr/>
          <p:nvPr/>
        </p:nvSpPr>
        <p:spPr>
          <a:xfrm>
            <a:off x="7780019" y="383526"/>
            <a:ext cx="4173967" cy="2248348"/>
          </a:xfrm>
          <a:prstGeom prst="roundRect">
            <a:avLst/>
          </a:prstGeom>
          <a:solidFill>
            <a:srgbClr val="EDF4E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3600" b="1" i="0" u="none" strike="noStrike" kern="1200" cap="none" spc="0" normalizeH="0" baseline="0" noProof="0">
                <a:ln>
                  <a:noFill/>
                </a:ln>
                <a:solidFill>
                  <a:srgbClr val="2A2A2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 </a:t>
            </a:r>
            <a:r>
              <a:rPr kumimoji="0" lang="da-DK" sz="3600" b="1" i="0" u="none" strike="noStrike" kern="1200" cap="none" spc="0" normalizeH="0" baseline="0" noProof="0" err="1">
                <a:ln>
                  <a:noFill/>
                </a:ln>
                <a:solidFill>
                  <a:srgbClr val="2A2A2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flatpack</a:t>
            </a:r>
            <a:r>
              <a:rPr kumimoji="0" lang="da-DK" sz="3600" b="1" i="0" u="none" strike="noStrike" kern="1200" cap="none" spc="0" normalizeH="0" baseline="0" noProof="0">
                <a:ln>
                  <a:noFill/>
                </a:ln>
                <a:solidFill>
                  <a:srgbClr val="2A2A2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-æske </a:t>
            </a:r>
            <a:r>
              <a:rPr kumimoji="0" lang="da-DK" sz="2000" b="1" i="0" u="none" strike="noStrike" kern="1200" cap="none" spc="0" normalizeH="0" baseline="0" noProof="0">
                <a:ln>
                  <a:noFill/>
                </a:ln>
                <a:solidFill>
                  <a:srgbClr val="2A2A2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er skåret i ét eller flere flade stykker. som kan samles til en æske uden lim, skruer eller løsdele!</a:t>
            </a: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088C4200-1671-DBA5-0120-9DD000C0F6D8}"/>
              </a:ext>
            </a:extLst>
          </p:cNvPr>
          <p:cNvSpPr txBox="1"/>
          <p:nvPr/>
        </p:nvSpPr>
        <p:spPr>
          <a:xfrm>
            <a:off x="376975" y="2329583"/>
            <a:ext cx="679883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2400" b="1" i="0" u="none" strike="noStrike" kern="1200" cap="none" spc="0" normalizeH="0" baseline="0" noProof="0" dirty="0">
                <a:ln>
                  <a:noFill/>
                </a:ln>
                <a:solidFill>
                  <a:srgbClr val="2A2A2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Jeres opgave er ikke at finde facit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2400" b="1" i="0" u="none" strike="noStrike" kern="1200" cap="none" spc="0" normalizeH="0" baseline="0" noProof="0" dirty="0">
                <a:ln>
                  <a:noFill/>
                </a:ln>
                <a:solidFill>
                  <a:srgbClr val="2A2A2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Jeres opgave er at få en idé til at virke!</a:t>
            </a:r>
          </a:p>
        </p:txBody>
      </p:sp>
      <p:pic>
        <p:nvPicPr>
          <p:cNvPr id="12" name="Billede 11">
            <a:extLst>
              <a:ext uri="{FF2B5EF4-FFF2-40B4-BE49-F238E27FC236}">
                <a16:creationId xmlns:a16="http://schemas.microsoft.com/office/drawing/2014/main" id="{9B56A96C-0318-A371-587B-6BC29E973C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9132" y="2825707"/>
            <a:ext cx="3895743" cy="3895743"/>
          </a:xfrm>
          <a:prstGeom prst="rect">
            <a:avLst/>
          </a:prstGeom>
        </p:spPr>
      </p:pic>
      <p:sp>
        <p:nvSpPr>
          <p:cNvPr id="13" name="Tekstfelt 12">
            <a:extLst>
              <a:ext uri="{FF2B5EF4-FFF2-40B4-BE49-F238E27FC236}">
                <a16:creationId xmlns:a16="http://schemas.microsoft.com/office/drawing/2014/main" id="{7A9896E5-5B22-3B03-A51D-800743A672B6}"/>
              </a:ext>
            </a:extLst>
          </p:cNvPr>
          <p:cNvSpPr txBox="1"/>
          <p:nvPr/>
        </p:nvSpPr>
        <p:spPr>
          <a:xfrm>
            <a:off x="376975" y="3239706"/>
            <a:ext cx="754215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Computeren forbliver lukket, indtil I har arbejdet med alle fire benspænd og lavet en prototype i pap.</a:t>
            </a:r>
          </a:p>
        </p:txBody>
      </p:sp>
      <p:sp>
        <p:nvSpPr>
          <p:cNvPr id="14" name="Tekstfelt 13">
            <a:extLst>
              <a:ext uri="{FF2B5EF4-FFF2-40B4-BE49-F238E27FC236}">
                <a16:creationId xmlns:a16="http://schemas.microsoft.com/office/drawing/2014/main" id="{46D1F305-9C45-FE61-8246-B81702167D1F}"/>
              </a:ext>
            </a:extLst>
          </p:cNvPr>
          <p:cNvSpPr txBox="1"/>
          <p:nvPr/>
        </p:nvSpPr>
        <p:spPr>
          <a:xfrm>
            <a:off x="376975" y="4149829"/>
            <a:ext cx="6798833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2400" b="0" i="0" u="none" strike="noStrike" kern="1200" cap="none" spc="0" normalizeH="0" baseline="0" noProof="0" dirty="0">
                <a:ln>
                  <a:noFill/>
                </a:ln>
                <a:solidFill>
                  <a:srgbClr val="2A2A2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Til sidst skal I præsentere jeres tanker for de andre og vise, hvordan I har </a:t>
            </a:r>
            <a:r>
              <a:rPr kumimoji="0" lang="da-DK" sz="2400" b="1" i="0" u="none" strike="noStrike" kern="1200" cap="none" spc="0" normalizeH="0" baseline="0" noProof="0" dirty="0">
                <a:ln>
                  <a:noFill/>
                </a:ln>
                <a:solidFill>
                  <a:srgbClr val="2A2A2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løst jeres benspænd</a:t>
            </a:r>
            <a:r>
              <a:rPr kumimoji="0" lang="da-DK" sz="2400" b="0" i="0" u="none" strike="noStrike" kern="1200" cap="none" spc="0" normalizeH="0" baseline="0" noProof="0" dirty="0">
                <a:ln>
                  <a:noFill/>
                </a:ln>
                <a:solidFill>
                  <a:srgbClr val="2A2A2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og fået konstrueret en </a:t>
            </a:r>
            <a:r>
              <a:rPr kumimoji="0" lang="da-DK" sz="2400" b="1" i="0" u="none" strike="noStrike" kern="1200" cap="none" spc="0" normalizeH="0" baseline="0" noProof="0" dirty="0">
                <a:ln>
                  <a:noFill/>
                </a:ln>
                <a:solidFill>
                  <a:srgbClr val="2A2A2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færdig æske</a:t>
            </a:r>
            <a:r>
              <a:rPr kumimoji="0" lang="da-DK" sz="2400" b="0" i="0" u="none" strike="noStrike" kern="1200" cap="none" spc="0" normalizeH="0" baseline="0" noProof="0" dirty="0">
                <a:ln>
                  <a:noFill/>
                </a:ln>
                <a:solidFill>
                  <a:srgbClr val="2A2A2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</a:t>
            </a:r>
          </a:p>
          <a:p>
            <a:pPr lvl="0">
              <a:defRPr/>
            </a:pPr>
            <a:r>
              <a:rPr lang="da-DK" sz="2400" dirty="0"/>
              <a:t>I skal også kunne fortælle om noget, I ændrede undervejs – og hvorfor.</a:t>
            </a:r>
            <a:endParaRPr kumimoji="0" lang="da-DK" sz="2400" b="0" i="0" u="none" strike="noStrike" kern="1200" cap="none" spc="0" normalizeH="0" baseline="0" noProof="0" dirty="0">
              <a:ln>
                <a:noFill/>
              </a:ln>
              <a:solidFill>
                <a:srgbClr val="2A2A2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2400" b="0" i="0" u="none" strike="noStrike" kern="1200" cap="none" spc="0" normalizeH="0" baseline="0" noProof="0" dirty="0">
              <a:ln>
                <a:noFill/>
              </a:ln>
              <a:solidFill>
                <a:srgbClr val="2A2A2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25426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DE90D7-CD66-371D-7F01-66AA43102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Tegn → diskutér → mål → ændr → test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A6F87939-32C3-C9B7-DFCF-78E1DDEB77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5600" y="1536633"/>
            <a:ext cx="3703394" cy="4555200"/>
          </a:xfrm>
        </p:spPr>
        <p:txBody>
          <a:bodyPr/>
          <a:lstStyle/>
          <a:p>
            <a:pPr marL="125730" indent="0">
              <a:buNone/>
            </a:pPr>
            <a:r>
              <a:rPr lang="da-DK" dirty="0"/>
              <a:t>Whiteboardet er jeres fælles arbejdsplads. </a:t>
            </a:r>
          </a:p>
          <a:p>
            <a:pPr marL="125730" indent="0">
              <a:buNone/>
            </a:pPr>
            <a:endParaRPr lang="da-DK" dirty="0"/>
          </a:p>
          <a:p>
            <a:pPr marL="125730" indent="0">
              <a:buNone/>
            </a:pPr>
            <a:r>
              <a:rPr lang="da-DK" dirty="0"/>
              <a:t>I skal ikke være enige fra starten, brug det til at undersøge forskellige idéer.</a:t>
            </a:r>
          </a:p>
          <a:p>
            <a:pPr marL="125730" indent="0">
              <a:buNone/>
            </a:pPr>
            <a:endParaRPr lang="da-DK" dirty="0"/>
          </a:p>
          <a:p>
            <a:pPr marL="125730" indent="0">
              <a:buNone/>
            </a:pPr>
            <a:r>
              <a:rPr lang="da-DK" dirty="0"/>
              <a:t>Her kan du også visuelt vise princippet med ét whiteboard + én marker pr. gruppe.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CB70B00A-5FD7-8BA3-C726-8D50C50FBD6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 smtClean="0"/>
              <a:t>4</a:t>
            </a:fld>
            <a:endParaRPr lang="da-DK"/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FAD3CE8E-72AE-789C-7171-86B1B8BC99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4570" y="1409350"/>
            <a:ext cx="7212408" cy="48082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02364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5F27BB40-F567-447C-4F48-192E93956D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-1823"/>
            <a:ext cx="12188761" cy="6859823"/>
          </a:xfrm>
          <a:prstGeom prst="rect">
            <a:avLst/>
          </a:prstGeom>
        </p:spPr>
      </p:pic>
      <p:pic>
        <p:nvPicPr>
          <p:cNvPr id="9" name="Billede 8" descr="Mens I arbejder ved whiteboardet">
            <a:extLst>
              <a:ext uri="{FF2B5EF4-FFF2-40B4-BE49-F238E27FC236}">
                <a16:creationId xmlns:a16="http://schemas.microsoft.com/office/drawing/2014/main" id="{2AB34FCB-0F14-DAB9-A978-4A0AFBC1FA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6120" y="1233182"/>
            <a:ext cx="1526796" cy="1526796"/>
          </a:xfrm>
          <a:prstGeom prst="roundRect">
            <a:avLst>
              <a:gd name="adj" fmla="val 9524"/>
            </a:avLst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318763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4C8C5059-DBF8-D310-AB93-D473954F1F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5085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CA4B8159-479E-1311-51AD-B6E494522A2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da-DK" sz="1100" b="0" i="0" u="none" strike="noStrike" kern="1200" cap="none" spc="0" normalizeH="0" baseline="0" noProof="0" smtClean="0">
                <a:ln>
                  <a:noFill/>
                </a:ln>
                <a:solidFill>
                  <a:srgbClr val="2A2A2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da-DK" sz="1100" b="0" i="0" u="none" strike="noStrike" kern="1200" cap="none" spc="0" normalizeH="0" baseline="0" noProof="0">
              <a:ln>
                <a:noFill/>
              </a:ln>
              <a:solidFill>
                <a:srgbClr val="2A2A2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B181186D-C7A4-9A8D-AEB2-F49D46DF2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00767547-8855-F481-5E1D-A58F9580DF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" y="0"/>
            <a:ext cx="12188761" cy="6859823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9BBDCDE8-C8F1-9D85-2A6E-32920FE2C3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7579" y="6377866"/>
            <a:ext cx="1389734" cy="252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2943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EF29E3-27D0-F21C-5855-8868123E9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9F3C6974-8A75-DE64-99F3-F89F2A95DF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da-DK" sz="1100" b="0" i="0" u="none" strike="noStrike" kern="1200" cap="none" spc="0" normalizeH="0" baseline="0" noProof="0" smtClean="0">
                <a:ln>
                  <a:noFill/>
                </a:ln>
                <a:solidFill>
                  <a:srgbClr val="2A2A2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da-DK" sz="1100" b="0" i="0" u="none" strike="noStrike" kern="1200" cap="none" spc="0" normalizeH="0" baseline="0" noProof="0">
              <a:ln>
                <a:noFill/>
              </a:ln>
              <a:solidFill>
                <a:srgbClr val="2A2A2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8B7C2A98-3FD7-3DA1-7351-D87E96CC3C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88760" cy="6859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3614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897287"/>
      </p:ext>
    </p:extLst>
  </p:cSld>
  <p:clrMapOvr>
    <a:masterClrMapping/>
  </p:clrMapOvr>
</p:sld>
</file>

<file path=ppt/theme/theme1.xml><?xml version="1.0" encoding="utf-8"?>
<a:theme xmlns:a="http://schemas.openxmlformats.org/drawingml/2006/main" name="CFU Master">
  <a:themeElements>
    <a:clrScheme name="CFU_Blå2">
      <a:dk1>
        <a:srgbClr val="2A2A2A"/>
      </a:dk1>
      <a:lt1>
        <a:srgbClr val="FFFFFF"/>
      </a:lt1>
      <a:dk2>
        <a:srgbClr val="2A2A2A"/>
      </a:dk2>
      <a:lt2>
        <a:srgbClr val="E8EEDE"/>
      </a:lt2>
      <a:accent1>
        <a:srgbClr val="FF592C"/>
      </a:accent1>
      <a:accent2>
        <a:srgbClr val="FFCD00"/>
      </a:accent2>
      <a:accent3>
        <a:srgbClr val="872C59"/>
      </a:accent3>
      <a:accent4>
        <a:srgbClr val="38E2FF"/>
      </a:accent4>
      <a:accent5>
        <a:srgbClr val="E8EEDE"/>
      </a:accent5>
      <a:accent6>
        <a:srgbClr val="2A2A2A"/>
      </a:accent6>
      <a:hlink>
        <a:srgbClr val="FF592C"/>
      </a:hlink>
      <a:folHlink>
        <a:srgbClr val="872C5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lIns="72000" tIns="72000" rIns="72000" bIns="72000" rtlCol="0" anchor="ctr"/>
      <a:lstStyle>
        <a:defPPr algn="ctr">
          <a:defRPr sz="14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8100" cap="rnd">
          <a:solidFill>
            <a:schemeClr val="accent1"/>
          </a:solidFill>
          <a:prstDash val="sysDash"/>
          <a:headEnd type="none" w="med" len="med"/>
          <a:tailEnd type="none" w="med" len="med"/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CFU_PPTMaster_B2.potx" id="{D5DFF5F6-70DB-4328-882E-A7CBFBDB6E93}" vid="{8ACA707E-1B75-48A9-BA8E-D9A27F0DEAF7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203</Words>
  <Application>Microsoft Office PowerPoint</Application>
  <PresentationFormat>Widescreen</PresentationFormat>
  <Paragraphs>21</Paragraphs>
  <Slides>9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2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9</vt:i4>
      </vt:variant>
    </vt:vector>
  </HeadingPairs>
  <TitlesOfParts>
    <vt:vector size="12" baseType="lpstr">
      <vt:lpstr>Aptos</vt:lpstr>
      <vt:lpstr>Arial</vt:lpstr>
      <vt:lpstr>CFU Master</vt:lpstr>
      <vt:lpstr>PowerPoint-præsentation</vt:lpstr>
      <vt:lpstr>PowerPoint-præsentation</vt:lpstr>
      <vt:lpstr>Design, skær og saml  – et forløb inspireret af Det Tænkende klasserum</vt:lpstr>
      <vt:lpstr>Tegn → diskutér → mål → ændr → test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Tom Stub Christiansen (tomc)</dc:creator>
  <cp:lastModifiedBy>Tom Stub Christiansen (tomc)</cp:lastModifiedBy>
  <cp:revision>2</cp:revision>
  <dcterms:created xsi:type="dcterms:W3CDTF">2026-08-30T10:21:36Z</dcterms:created>
  <dcterms:modified xsi:type="dcterms:W3CDTF">2026-08-30T11:31:52Z</dcterms:modified>
</cp:coreProperties>
</file>