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6"/>
  </p:notesMasterIdLst>
  <p:sldIdLst>
    <p:sldId id="260" r:id="rId2"/>
    <p:sldId id="258" r:id="rId3"/>
    <p:sldId id="257" r:id="rId4"/>
    <p:sldId id="259" r:id="rId5"/>
  </p:sldIdLst>
  <p:sldSz cx="9144000" cy="5143500" type="screen16x9"/>
  <p:notesSz cx="6858000" cy="9144000"/>
  <p:embeddedFontLst>
    <p:embeddedFont>
      <p:font typeface="Corbel" panose="020B0503020204020204" pitchFamily="34" charset="0"/>
      <p:regular r:id="rId7"/>
      <p:bold r:id="rId8"/>
      <p:italic r:id="rId9"/>
      <p:boldItalic r:id="rId10"/>
    </p:embeddedFont>
    <p:embeddedFont>
      <p:font typeface="Economica" panose="020B0604020202020204" charset="0"/>
      <p:regular r:id="rId11"/>
      <p:bold r:id="rId12"/>
      <p:italic r:id="rId13"/>
      <p:boldItalic r:id="rId14"/>
    </p:embeddedFont>
    <p:embeddedFont>
      <p:font typeface="Posterama" panose="020B0504020200020000" pitchFamily="34" charset="0"/>
      <p:regular r:id="rId15"/>
      <p:bold r:id="rId16"/>
      <p:italic r:id="rId17"/>
      <p:boldItalic r:id="rId18"/>
    </p:embeddedFont>
    <p:embeddedFont>
      <p:font typeface="Raleway"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0E39"/>
    <a:srgbClr val="45B6A2"/>
    <a:srgbClr val="FB5A48"/>
    <a:srgbClr val="D1AA2E"/>
    <a:srgbClr val="D0AD2D"/>
    <a:srgbClr val="D9DDD8"/>
    <a:srgbClr val="81CBAB"/>
    <a:srgbClr val="EC704F"/>
    <a:srgbClr val="5174BA"/>
    <a:srgbClr val="FAAA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89DA87-F86F-4F11-B76E-821733118659}" v="2" dt="2024-06-25T11:56:41.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24" autoAdjust="0"/>
  </p:normalViewPr>
  <p:slideViewPr>
    <p:cSldViewPr snapToGrid="0">
      <p:cViewPr>
        <p:scale>
          <a:sx n="125" d="100"/>
          <a:sy n="125" d="100"/>
        </p:scale>
        <p:origin x="474" y="-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ke Ransgaard" userId="b9b39cf5-8efe-4464-9ef1-56ad4d27b64b" providerId="ADAL" clId="{5289DA87-F86F-4F11-B76E-821733118659}"/>
    <pc:docChg chg="undo custSel addSld delSld modSld">
      <pc:chgData name="Rikke Ransgaard" userId="b9b39cf5-8efe-4464-9ef1-56ad4d27b64b" providerId="ADAL" clId="{5289DA87-F86F-4F11-B76E-821733118659}" dt="2024-06-25T12:06:09.229" v="986" actId="207"/>
      <pc:docMkLst>
        <pc:docMk/>
      </pc:docMkLst>
      <pc:sldChg chg="del">
        <pc:chgData name="Rikke Ransgaard" userId="b9b39cf5-8efe-4464-9ef1-56ad4d27b64b" providerId="ADAL" clId="{5289DA87-F86F-4F11-B76E-821733118659}" dt="2024-06-25T12:03:23.153" v="960" actId="47"/>
        <pc:sldMkLst>
          <pc:docMk/>
          <pc:sldMk cId="0" sldId="256"/>
        </pc:sldMkLst>
      </pc:sldChg>
      <pc:sldChg chg="addSp delSp modSp mod">
        <pc:chgData name="Rikke Ransgaard" userId="b9b39cf5-8efe-4464-9ef1-56ad4d27b64b" providerId="ADAL" clId="{5289DA87-F86F-4F11-B76E-821733118659}" dt="2024-06-25T12:05:58.764" v="985" actId="207"/>
        <pc:sldMkLst>
          <pc:docMk/>
          <pc:sldMk cId="0" sldId="257"/>
        </pc:sldMkLst>
        <pc:spChg chg="mod">
          <ac:chgData name="Rikke Ransgaard" userId="b9b39cf5-8efe-4464-9ef1-56ad4d27b64b" providerId="ADAL" clId="{5289DA87-F86F-4F11-B76E-821733118659}" dt="2024-06-25T12:05:58.764" v="985" actId="207"/>
          <ac:spMkLst>
            <pc:docMk/>
            <pc:sldMk cId="0" sldId="257"/>
            <ac:spMk id="84" creationId="{00000000-0000-0000-0000-000000000000}"/>
          </ac:spMkLst>
        </pc:spChg>
        <pc:picChg chg="del">
          <ac:chgData name="Rikke Ransgaard" userId="b9b39cf5-8efe-4464-9ef1-56ad4d27b64b" providerId="ADAL" clId="{5289DA87-F86F-4F11-B76E-821733118659}" dt="2024-06-25T11:41:25.736" v="21" actId="478"/>
          <ac:picMkLst>
            <pc:docMk/>
            <pc:sldMk cId="0" sldId="257"/>
            <ac:picMk id="3" creationId="{20499B35-0682-C6F1-B275-7B109C66709A}"/>
          </ac:picMkLst>
        </pc:picChg>
        <pc:picChg chg="add del mod">
          <ac:chgData name="Rikke Ransgaard" userId="b9b39cf5-8efe-4464-9ef1-56ad4d27b64b" providerId="ADAL" clId="{5289DA87-F86F-4F11-B76E-821733118659}" dt="2024-06-25T11:43:35.011" v="29" actId="478"/>
          <ac:picMkLst>
            <pc:docMk/>
            <pc:sldMk cId="0" sldId="257"/>
            <ac:picMk id="4" creationId="{C881B07A-AC15-94EE-CA9A-5C25F3812E41}"/>
          </ac:picMkLst>
        </pc:picChg>
        <pc:picChg chg="del">
          <ac:chgData name="Rikke Ransgaard" userId="b9b39cf5-8efe-4464-9ef1-56ad4d27b64b" providerId="ADAL" clId="{5289DA87-F86F-4F11-B76E-821733118659}" dt="2024-06-25T11:41:26.866" v="23" actId="478"/>
          <ac:picMkLst>
            <pc:docMk/>
            <pc:sldMk cId="0" sldId="257"/>
            <ac:picMk id="5" creationId="{C5B84C2F-3C95-B903-892E-9DDB8178C485}"/>
          </ac:picMkLst>
        </pc:picChg>
        <pc:picChg chg="del">
          <ac:chgData name="Rikke Ransgaard" userId="b9b39cf5-8efe-4464-9ef1-56ad4d27b64b" providerId="ADAL" clId="{5289DA87-F86F-4F11-B76E-821733118659}" dt="2024-06-25T11:41:26.321" v="22" actId="478"/>
          <ac:picMkLst>
            <pc:docMk/>
            <pc:sldMk cId="0" sldId="257"/>
            <ac:picMk id="7" creationId="{A6EF6CAF-082D-C78E-2F6A-DEE24861F64D}"/>
          </ac:picMkLst>
        </pc:picChg>
        <pc:picChg chg="add mod">
          <ac:chgData name="Rikke Ransgaard" userId="b9b39cf5-8efe-4464-9ef1-56ad4d27b64b" providerId="ADAL" clId="{5289DA87-F86F-4F11-B76E-821733118659}" dt="2024-06-25T11:45:43.075" v="54" actId="14100"/>
          <ac:picMkLst>
            <pc:docMk/>
            <pc:sldMk cId="0" sldId="257"/>
            <ac:picMk id="8" creationId="{86B8B85B-E4A2-524C-4C5E-9C4ADD765D26}"/>
          </ac:picMkLst>
        </pc:picChg>
        <pc:picChg chg="add mod">
          <ac:chgData name="Rikke Ransgaard" userId="b9b39cf5-8efe-4464-9ef1-56ad4d27b64b" providerId="ADAL" clId="{5289DA87-F86F-4F11-B76E-821733118659}" dt="2024-06-25T11:44:31.876" v="39" actId="14100"/>
          <ac:picMkLst>
            <pc:docMk/>
            <pc:sldMk cId="0" sldId="257"/>
            <ac:picMk id="10" creationId="{50E9D2A0-5CC6-D5EB-ACDA-E0EB49A6EB1E}"/>
          </ac:picMkLst>
        </pc:picChg>
      </pc:sldChg>
      <pc:sldChg chg="addSp delSp modSp mod">
        <pc:chgData name="Rikke Ransgaard" userId="b9b39cf5-8efe-4464-9ef1-56ad4d27b64b" providerId="ADAL" clId="{5289DA87-F86F-4F11-B76E-821733118659}" dt="2024-06-25T11:45:28.003" v="53" actId="1076"/>
        <pc:sldMkLst>
          <pc:docMk/>
          <pc:sldMk cId="0" sldId="258"/>
        </pc:sldMkLst>
        <pc:spChg chg="add del mod">
          <ac:chgData name="Rikke Ransgaard" userId="b9b39cf5-8efe-4464-9ef1-56ad4d27b64b" providerId="ADAL" clId="{5289DA87-F86F-4F11-B76E-821733118659}" dt="2024-06-25T11:39:07.560" v="4" actId="478"/>
          <ac:spMkLst>
            <pc:docMk/>
            <pc:sldMk cId="0" sldId="258"/>
            <ac:spMk id="5" creationId="{8B81E1AA-E1C0-BF1B-ECA5-C4A59F0B6643}"/>
          </ac:spMkLst>
        </pc:spChg>
        <pc:picChg chg="add del mod">
          <ac:chgData name="Rikke Ransgaard" userId="b9b39cf5-8efe-4464-9ef1-56ad4d27b64b" providerId="ADAL" clId="{5289DA87-F86F-4F11-B76E-821733118659}" dt="2024-06-25T11:44:39.354" v="40" actId="478"/>
          <ac:picMkLst>
            <pc:docMk/>
            <pc:sldMk cId="0" sldId="258"/>
            <ac:picMk id="7" creationId="{9199546A-BBD2-768D-AD55-A284CAAFEF3E}"/>
          </ac:picMkLst>
        </pc:picChg>
        <pc:picChg chg="del">
          <ac:chgData name="Rikke Ransgaard" userId="b9b39cf5-8efe-4464-9ef1-56ad4d27b64b" providerId="ADAL" clId="{5289DA87-F86F-4F11-B76E-821733118659}" dt="2024-06-25T11:40:54.889" v="11" actId="478"/>
          <ac:picMkLst>
            <pc:docMk/>
            <pc:sldMk cId="0" sldId="258"/>
            <ac:picMk id="8" creationId="{096B57B5-D480-7A3D-F449-9A3A3C5CDD55}"/>
          </ac:picMkLst>
        </pc:picChg>
        <pc:picChg chg="del">
          <ac:chgData name="Rikke Ransgaard" userId="b9b39cf5-8efe-4464-9ef1-56ad4d27b64b" providerId="ADAL" clId="{5289DA87-F86F-4F11-B76E-821733118659}" dt="2024-06-25T11:39:02.689" v="0" actId="478"/>
          <ac:picMkLst>
            <pc:docMk/>
            <pc:sldMk cId="0" sldId="258"/>
            <ac:picMk id="10" creationId="{F0D66496-1EDF-786B-E7CE-6237C27997D2}"/>
          </ac:picMkLst>
        </pc:picChg>
        <pc:picChg chg="add del mod ord">
          <ac:chgData name="Rikke Ransgaard" userId="b9b39cf5-8efe-4464-9ef1-56ad4d27b64b" providerId="ADAL" clId="{5289DA87-F86F-4F11-B76E-821733118659}" dt="2024-06-25T11:45:17.706" v="48" actId="478"/>
          <ac:picMkLst>
            <pc:docMk/>
            <pc:sldMk cId="0" sldId="258"/>
            <ac:picMk id="11" creationId="{608D1C8F-4CDC-51C6-2EA6-0C990065B491}"/>
          </ac:picMkLst>
        </pc:picChg>
        <pc:picChg chg="del">
          <ac:chgData name="Rikke Ransgaard" userId="b9b39cf5-8efe-4464-9ef1-56ad4d27b64b" providerId="ADAL" clId="{5289DA87-F86F-4F11-B76E-821733118659}" dt="2024-06-25T11:39:03.087" v="1" actId="478"/>
          <ac:picMkLst>
            <pc:docMk/>
            <pc:sldMk cId="0" sldId="258"/>
            <ac:picMk id="12" creationId="{9C1BDC53-ACDD-D0FC-F539-EC986F6F24E7}"/>
          </ac:picMkLst>
        </pc:picChg>
        <pc:picChg chg="add mod">
          <ac:chgData name="Rikke Ransgaard" userId="b9b39cf5-8efe-4464-9ef1-56ad4d27b64b" providerId="ADAL" clId="{5289DA87-F86F-4F11-B76E-821733118659}" dt="2024-06-25T11:45:03.131" v="47" actId="1076"/>
          <ac:picMkLst>
            <pc:docMk/>
            <pc:sldMk cId="0" sldId="258"/>
            <ac:picMk id="14" creationId="{7656DD71-A06E-DA79-DAD2-0EAE194C835A}"/>
          </ac:picMkLst>
        </pc:picChg>
        <pc:picChg chg="add mod">
          <ac:chgData name="Rikke Ransgaard" userId="b9b39cf5-8efe-4464-9ef1-56ad4d27b64b" providerId="ADAL" clId="{5289DA87-F86F-4F11-B76E-821733118659}" dt="2024-06-25T11:45:28.003" v="53" actId="1076"/>
          <ac:picMkLst>
            <pc:docMk/>
            <pc:sldMk cId="0" sldId="258"/>
            <ac:picMk id="16" creationId="{30EA2629-8086-DF93-549C-19624C44F125}"/>
          </ac:picMkLst>
        </pc:picChg>
      </pc:sldChg>
      <pc:sldChg chg="modSp mod">
        <pc:chgData name="Rikke Ransgaard" userId="b9b39cf5-8efe-4464-9ef1-56ad4d27b64b" providerId="ADAL" clId="{5289DA87-F86F-4F11-B76E-821733118659}" dt="2024-06-25T12:06:09.229" v="986" actId="207"/>
        <pc:sldMkLst>
          <pc:docMk/>
          <pc:sldMk cId="0" sldId="259"/>
        </pc:sldMkLst>
        <pc:spChg chg="mod">
          <ac:chgData name="Rikke Ransgaard" userId="b9b39cf5-8efe-4464-9ef1-56ad4d27b64b" providerId="ADAL" clId="{5289DA87-F86F-4F11-B76E-821733118659}" dt="2024-06-25T12:06:09.229" v="986" actId="207"/>
          <ac:spMkLst>
            <pc:docMk/>
            <pc:sldMk cId="0" sldId="259"/>
            <ac:spMk id="108" creationId="{00000000-0000-0000-0000-000000000000}"/>
          </ac:spMkLst>
        </pc:spChg>
        <pc:spChg chg="mod">
          <ac:chgData name="Rikke Ransgaard" userId="b9b39cf5-8efe-4464-9ef1-56ad4d27b64b" providerId="ADAL" clId="{5289DA87-F86F-4F11-B76E-821733118659}" dt="2024-06-25T12:03:33.180" v="961" actId="20577"/>
          <ac:spMkLst>
            <pc:docMk/>
            <pc:sldMk cId="0" sldId="259"/>
            <ac:spMk id="109" creationId="{00000000-0000-0000-0000-000000000000}"/>
          </ac:spMkLst>
        </pc:spChg>
        <pc:spChg chg="mod">
          <ac:chgData name="Rikke Ransgaard" userId="b9b39cf5-8efe-4464-9ef1-56ad4d27b64b" providerId="ADAL" clId="{5289DA87-F86F-4F11-B76E-821733118659}" dt="2024-06-25T12:05:11.456" v="980" actId="207"/>
          <ac:spMkLst>
            <pc:docMk/>
            <pc:sldMk cId="0" sldId="259"/>
            <ac:spMk id="110" creationId="{00000000-0000-0000-0000-000000000000}"/>
          </ac:spMkLst>
        </pc:spChg>
        <pc:spChg chg="mod">
          <ac:chgData name="Rikke Ransgaard" userId="b9b39cf5-8efe-4464-9ef1-56ad4d27b64b" providerId="ADAL" clId="{5289DA87-F86F-4F11-B76E-821733118659}" dt="2024-06-25T12:05:23.815" v="982" actId="207"/>
          <ac:spMkLst>
            <pc:docMk/>
            <pc:sldMk cId="0" sldId="259"/>
            <ac:spMk id="111" creationId="{00000000-0000-0000-0000-000000000000}"/>
          </ac:spMkLst>
        </pc:spChg>
        <pc:spChg chg="mod">
          <ac:chgData name="Rikke Ransgaard" userId="b9b39cf5-8efe-4464-9ef1-56ad4d27b64b" providerId="ADAL" clId="{5289DA87-F86F-4F11-B76E-821733118659}" dt="2024-06-25T12:05:20.160" v="981" actId="207"/>
          <ac:spMkLst>
            <pc:docMk/>
            <pc:sldMk cId="0" sldId="259"/>
            <ac:spMk id="112" creationId="{00000000-0000-0000-0000-000000000000}"/>
          </ac:spMkLst>
        </pc:spChg>
        <pc:spChg chg="mod">
          <ac:chgData name="Rikke Ransgaard" userId="b9b39cf5-8efe-4464-9ef1-56ad4d27b64b" providerId="ADAL" clId="{5289DA87-F86F-4F11-B76E-821733118659}" dt="2024-06-25T12:05:04.597" v="979" actId="207"/>
          <ac:spMkLst>
            <pc:docMk/>
            <pc:sldMk cId="0" sldId="259"/>
            <ac:spMk id="113" creationId="{00000000-0000-0000-0000-000000000000}"/>
          </ac:spMkLst>
        </pc:spChg>
        <pc:spChg chg="mod">
          <ac:chgData name="Rikke Ransgaard" userId="b9b39cf5-8efe-4464-9ef1-56ad4d27b64b" providerId="ADAL" clId="{5289DA87-F86F-4F11-B76E-821733118659}" dt="2024-06-25T12:04:48.522" v="976" actId="207"/>
          <ac:spMkLst>
            <pc:docMk/>
            <pc:sldMk cId="0" sldId="259"/>
            <ac:spMk id="114" creationId="{00000000-0000-0000-0000-000000000000}"/>
          </ac:spMkLst>
        </pc:spChg>
        <pc:spChg chg="mod">
          <ac:chgData name="Rikke Ransgaard" userId="b9b39cf5-8efe-4464-9ef1-56ad4d27b64b" providerId="ADAL" clId="{5289DA87-F86F-4F11-B76E-821733118659}" dt="2024-06-25T12:05:28.982" v="984" actId="207"/>
          <ac:spMkLst>
            <pc:docMk/>
            <pc:sldMk cId="0" sldId="259"/>
            <ac:spMk id="116" creationId="{00000000-0000-0000-0000-000000000000}"/>
          </ac:spMkLst>
        </pc:spChg>
        <pc:spChg chg="mod">
          <ac:chgData name="Rikke Ransgaard" userId="b9b39cf5-8efe-4464-9ef1-56ad4d27b64b" providerId="ADAL" clId="{5289DA87-F86F-4F11-B76E-821733118659}" dt="2024-06-25T12:04:59.792" v="978" actId="207"/>
          <ac:spMkLst>
            <pc:docMk/>
            <pc:sldMk cId="0" sldId="259"/>
            <ac:spMk id="119" creationId="{00000000-0000-0000-0000-000000000000}"/>
          </ac:spMkLst>
        </pc:spChg>
        <pc:spChg chg="mod">
          <ac:chgData name="Rikke Ransgaard" userId="b9b39cf5-8efe-4464-9ef1-56ad4d27b64b" providerId="ADAL" clId="{5289DA87-F86F-4F11-B76E-821733118659}" dt="2024-06-25T12:05:26.727" v="983" actId="207"/>
          <ac:spMkLst>
            <pc:docMk/>
            <pc:sldMk cId="0" sldId="259"/>
            <ac:spMk id="120" creationId="{00000000-0000-0000-0000-000000000000}"/>
          </ac:spMkLst>
        </pc:spChg>
        <pc:spChg chg="mod">
          <ac:chgData name="Rikke Ransgaard" userId="b9b39cf5-8efe-4464-9ef1-56ad4d27b64b" providerId="ADAL" clId="{5289DA87-F86F-4F11-B76E-821733118659}" dt="2024-06-25T12:04:48.825" v="977" actId="207"/>
          <ac:spMkLst>
            <pc:docMk/>
            <pc:sldMk cId="0" sldId="259"/>
            <ac:spMk id="121" creationId="{00000000-0000-0000-0000-000000000000}"/>
          </ac:spMkLst>
        </pc:spChg>
      </pc:sldChg>
      <pc:sldChg chg="addSp delSp modSp new mod setBg modNotesTx">
        <pc:chgData name="Rikke Ransgaard" userId="b9b39cf5-8efe-4464-9ef1-56ad4d27b64b" providerId="ADAL" clId="{5289DA87-F86F-4F11-B76E-821733118659}" dt="2024-06-25T12:04:36.154" v="973" actId="207"/>
        <pc:sldMkLst>
          <pc:docMk/>
          <pc:sldMk cId="3589843967" sldId="260"/>
        </pc:sldMkLst>
        <pc:spChg chg="mod">
          <ac:chgData name="Rikke Ransgaard" userId="b9b39cf5-8efe-4464-9ef1-56ad4d27b64b" providerId="ADAL" clId="{5289DA87-F86F-4F11-B76E-821733118659}" dt="2024-06-25T11:54:09.956" v="868" actId="255"/>
          <ac:spMkLst>
            <pc:docMk/>
            <pc:sldMk cId="3589843967" sldId="260"/>
            <ac:spMk id="2" creationId="{6CE07A27-B46B-8CBF-0BA0-6888D93D8ADF}"/>
          </ac:spMkLst>
        </pc:spChg>
        <pc:spChg chg="mod">
          <ac:chgData name="Rikke Ransgaard" userId="b9b39cf5-8efe-4464-9ef1-56ad4d27b64b" providerId="ADAL" clId="{5289DA87-F86F-4F11-B76E-821733118659}" dt="2024-06-25T12:04:36.154" v="973" actId="207"/>
          <ac:spMkLst>
            <pc:docMk/>
            <pc:sldMk cId="3589843967" sldId="260"/>
            <ac:spMk id="3" creationId="{8EC4A4EE-F0FC-988B-18E8-9A05429F9D79}"/>
          </ac:spMkLst>
        </pc:spChg>
        <pc:spChg chg="add mod">
          <ac:chgData name="Rikke Ransgaard" userId="b9b39cf5-8efe-4464-9ef1-56ad4d27b64b" providerId="ADAL" clId="{5289DA87-F86F-4F11-B76E-821733118659}" dt="2024-06-25T12:03:48.913" v="965" actId="207"/>
          <ac:spMkLst>
            <pc:docMk/>
            <pc:sldMk cId="3589843967" sldId="260"/>
            <ac:spMk id="4" creationId="{95B2F860-C7BC-D380-4FA2-0C4202B0C593}"/>
          </ac:spMkLst>
        </pc:spChg>
        <pc:spChg chg="add mod ord">
          <ac:chgData name="Rikke Ransgaard" userId="b9b39cf5-8efe-4464-9ef1-56ad4d27b64b" providerId="ADAL" clId="{5289DA87-F86F-4F11-B76E-821733118659}" dt="2024-06-25T12:04:11.496" v="971" actId="207"/>
          <ac:spMkLst>
            <pc:docMk/>
            <pc:sldMk cId="3589843967" sldId="260"/>
            <ac:spMk id="5" creationId="{72ADADE7-F661-8096-BED5-E6319113E09D}"/>
          </ac:spMkLst>
        </pc:spChg>
        <pc:spChg chg="add del">
          <ac:chgData name="Rikke Ransgaard" userId="b9b39cf5-8efe-4464-9ef1-56ad4d27b64b" providerId="ADAL" clId="{5289DA87-F86F-4F11-B76E-821733118659}" dt="2024-06-25T11:57:05.259" v="887" actId="478"/>
          <ac:spMkLst>
            <pc:docMk/>
            <pc:sldMk cId="3589843967" sldId="260"/>
            <ac:spMk id="7" creationId="{4EDD1DB4-0EE0-6025-4EE9-103FB2CBF1E0}"/>
          </ac:spMkLst>
        </pc:spChg>
        <pc:picChg chg="add del mod">
          <ac:chgData name="Rikke Ransgaard" userId="b9b39cf5-8efe-4464-9ef1-56ad4d27b64b" providerId="ADAL" clId="{5289DA87-F86F-4F11-B76E-821733118659}" dt="2024-06-25T11:57:27.189" v="891" actId="478"/>
          <ac:picMkLst>
            <pc:docMk/>
            <pc:sldMk cId="3589843967" sldId="260"/>
            <ac:picMk id="9" creationId="{29B4D84A-2C3C-A407-9B34-BDB35D1ECEF9}"/>
          </ac:picMkLst>
        </pc:picChg>
        <pc:picChg chg="add mod">
          <ac:chgData name="Rikke Ransgaard" userId="b9b39cf5-8efe-4464-9ef1-56ad4d27b64b" providerId="ADAL" clId="{5289DA87-F86F-4F11-B76E-821733118659}" dt="2024-06-25T11:57:48.565" v="894" actId="1076"/>
          <ac:picMkLst>
            <pc:docMk/>
            <pc:sldMk cId="3589843967" sldId="260"/>
            <ac:picMk id="11" creationId="{C648122F-72E8-AC06-A083-1CD20C98989A}"/>
          </ac:picMkLst>
        </pc:picChg>
        <pc:picChg chg="add mod">
          <ac:chgData name="Rikke Ransgaard" userId="b9b39cf5-8efe-4464-9ef1-56ad4d27b64b" providerId="ADAL" clId="{5289DA87-F86F-4F11-B76E-821733118659}" dt="2024-06-25T12:01:53.749" v="948" actId="1076"/>
          <ac:picMkLst>
            <pc:docMk/>
            <pc:sldMk cId="3589843967" sldId="260"/>
            <ac:picMk id="13" creationId="{08777C9C-CAEB-D1D2-24C2-532CB5BFE40F}"/>
          </ac:picMkLst>
        </pc:picChg>
        <pc:picChg chg="add mod">
          <ac:chgData name="Rikke Ransgaard" userId="b9b39cf5-8efe-4464-9ef1-56ad4d27b64b" providerId="ADAL" clId="{5289DA87-F86F-4F11-B76E-821733118659}" dt="2024-06-25T12:02:53.397" v="956" actId="1076"/>
          <ac:picMkLst>
            <pc:docMk/>
            <pc:sldMk cId="3589843967" sldId="260"/>
            <ac:picMk id="15" creationId="{1640E860-6EB7-C527-6B75-7BB545F31B62}"/>
          </ac:picMkLst>
        </pc:picChg>
        <pc:picChg chg="add mod">
          <ac:chgData name="Rikke Ransgaard" userId="b9b39cf5-8efe-4464-9ef1-56ad4d27b64b" providerId="ADAL" clId="{5289DA87-F86F-4F11-B76E-821733118659}" dt="2024-06-25T11:58:55.638" v="907" actId="1076"/>
          <ac:picMkLst>
            <pc:docMk/>
            <pc:sldMk cId="3589843967" sldId="260"/>
            <ac:picMk id="17" creationId="{B4121808-0811-C7BA-6311-2ADA695C6660}"/>
          </ac:picMkLst>
        </pc:picChg>
        <pc:picChg chg="add mod">
          <ac:chgData name="Rikke Ransgaard" userId="b9b39cf5-8efe-4464-9ef1-56ad4d27b64b" providerId="ADAL" clId="{5289DA87-F86F-4F11-B76E-821733118659}" dt="2024-06-25T12:01:58.109" v="950" actId="14100"/>
          <ac:picMkLst>
            <pc:docMk/>
            <pc:sldMk cId="3589843967" sldId="260"/>
            <ac:picMk id="19" creationId="{EBDE5F77-EC82-408A-A375-3A994736F154}"/>
          </ac:picMkLst>
        </pc:picChg>
        <pc:picChg chg="add mod">
          <ac:chgData name="Rikke Ransgaard" userId="b9b39cf5-8efe-4464-9ef1-56ad4d27b64b" providerId="ADAL" clId="{5289DA87-F86F-4F11-B76E-821733118659}" dt="2024-06-25T12:01:42.212" v="944" actId="1076"/>
          <ac:picMkLst>
            <pc:docMk/>
            <pc:sldMk cId="3589843967" sldId="260"/>
            <ac:picMk id="21" creationId="{AAE729B4-8042-F340-4FB1-3010809A3918}"/>
          </ac:picMkLst>
        </pc:picChg>
        <pc:picChg chg="add mod">
          <ac:chgData name="Rikke Ransgaard" userId="b9b39cf5-8efe-4464-9ef1-56ad4d27b64b" providerId="ADAL" clId="{5289DA87-F86F-4F11-B76E-821733118659}" dt="2024-06-25T12:00:35.350" v="932" actId="1076"/>
          <ac:picMkLst>
            <pc:docMk/>
            <pc:sldMk cId="3589843967" sldId="260"/>
            <ac:picMk id="23" creationId="{75A2F953-FDC2-9530-B5B3-B262F83D9513}"/>
          </ac:picMkLst>
        </pc:picChg>
        <pc:picChg chg="add mod">
          <ac:chgData name="Rikke Ransgaard" userId="b9b39cf5-8efe-4464-9ef1-56ad4d27b64b" providerId="ADAL" clId="{5289DA87-F86F-4F11-B76E-821733118659}" dt="2024-06-25T12:01:18.541" v="938" actId="1076"/>
          <ac:picMkLst>
            <pc:docMk/>
            <pc:sldMk cId="3589843967" sldId="260"/>
            <ac:picMk id="25" creationId="{74434FF7-8220-2B46-C711-9E34F0F6F547}"/>
          </ac:picMkLst>
        </pc:picChg>
        <pc:picChg chg="add mod">
          <ac:chgData name="Rikke Ransgaard" userId="b9b39cf5-8efe-4464-9ef1-56ad4d27b64b" providerId="ADAL" clId="{5289DA87-F86F-4F11-B76E-821733118659}" dt="2024-06-25T12:01:37.444" v="943" actId="1076"/>
          <ac:picMkLst>
            <pc:docMk/>
            <pc:sldMk cId="3589843967" sldId="260"/>
            <ac:picMk id="27" creationId="{C642B970-CA69-0A64-2233-83E70BACB8BF}"/>
          </ac:picMkLst>
        </pc:picChg>
        <pc:picChg chg="add mod">
          <ac:chgData name="Rikke Ransgaard" userId="b9b39cf5-8efe-4464-9ef1-56ad4d27b64b" providerId="ADAL" clId="{5289DA87-F86F-4F11-B76E-821733118659}" dt="2024-06-25T12:02:55.910" v="957" actId="1076"/>
          <ac:picMkLst>
            <pc:docMk/>
            <pc:sldMk cId="3589843967" sldId="260"/>
            <ac:picMk id="29" creationId="{C3D44459-603F-61F7-3578-A107DD6775E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0" lvl="0" indent="0" algn="l" rtl="0">
              <a:spcBef>
                <a:spcPts val="0"/>
              </a:spcBef>
              <a:spcAft>
                <a:spcPts val="0"/>
              </a:spcAft>
              <a:buNone/>
            </a:pPr>
            <a:r>
              <a:rPr lang="da-DK" dirty="0"/>
              <a:t>Nå eleverne skal designe deres spil kan man bruge denne oversigt som en tjekliste for eleverne over hvad de skal overveje, men den kan også bruges som rammesætning i forhold til idegenereringen.</a:t>
            </a:r>
          </a:p>
          <a:p>
            <a:pPr marL="0" lvl="0" indent="0" algn="l" rtl="0">
              <a:spcBef>
                <a:spcPts val="0"/>
              </a:spcBef>
              <a:spcAft>
                <a:spcPts val="0"/>
              </a:spcAft>
              <a:buNone/>
            </a:pPr>
            <a:r>
              <a:rPr lang="da-DK" dirty="0"/>
              <a:t>I kan vælge at fokusere meget på f.eks. </a:t>
            </a:r>
            <a:r>
              <a:rPr lang="da-DK" dirty="0" err="1"/>
              <a:t>narrativet</a:t>
            </a:r>
            <a:r>
              <a:rPr lang="da-DK" dirty="0"/>
              <a:t> og lave ideer ud fra det. Det kan også være I hellere vil fokusere på spilmekanikkerne, og udvælger 1 eller 2 som benspænd der SKAL indgå i spillet. </a:t>
            </a:r>
          </a:p>
          <a:p>
            <a:pPr marL="0" lvl="0" indent="0" algn="l" rtl="0">
              <a:spcBef>
                <a:spcPts val="0"/>
              </a:spcBef>
              <a:spcAft>
                <a:spcPts val="0"/>
              </a:spcAft>
              <a:buNone/>
            </a:pPr>
            <a:endParaRPr lang="da-DK" dirty="0"/>
          </a:p>
          <a:p>
            <a:pPr marL="0" lvl="0" indent="0" algn="l" rtl="0">
              <a:spcBef>
                <a:spcPts val="0"/>
              </a:spcBef>
              <a:spcAft>
                <a:spcPts val="0"/>
              </a:spcAft>
              <a:buNone/>
            </a:pPr>
            <a:r>
              <a:rPr lang="da-DK" dirty="0"/>
              <a:t>Spillets verden er mest relevant, hvis man laver et digitalt spil, men kan også tænkes ind i design af brætspil i forhold til det æstetiske aspekt af spillet. </a:t>
            </a:r>
          </a:p>
          <a:p>
            <a:pPr marL="158750" indent="0">
              <a:buNone/>
            </a:pPr>
            <a:endParaRPr lang="da-DK" dirty="0"/>
          </a:p>
        </p:txBody>
      </p:sp>
    </p:spTree>
    <p:extLst>
      <p:ext uri="{BB962C8B-B14F-4D97-AF65-F5344CB8AC3E}">
        <p14:creationId xmlns:p14="http://schemas.microsoft.com/office/powerpoint/2010/main" val="421222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e8182283a8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a:t>Når man planlægger sit spil kan man overveje den overordnede dynamik, og for at holde det simpelt deler vi det her op i mellem hvor stor grad af planlægning eller tilfældighed der skal være i spillet. Dette er blot nogle få eksempler på hvad det kunne indebære. Pointen er at man kigger på sit spil eller analyserer et andet spil ud fra disse to elementer. </a:t>
            </a:r>
            <a:br>
              <a:rPr lang="da-DK" dirty="0"/>
            </a:br>
            <a:r>
              <a:rPr lang="da-DK" dirty="0"/>
              <a:t>Dette er nemt for eleverne at forholde sig til, men sætter samtidig gang i en god grundlæggende overvejelse om sit spil. </a:t>
            </a:r>
          </a:p>
          <a:p>
            <a:pPr marL="0" lvl="0" indent="0" algn="l" rtl="0">
              <a:spcBef>
                <a:spcPts val="0"/>
              </a:spcBef>
              <a:spcAft>
                <a:spcPts val="0"/>
              </a:spcAft>
              <a:buNone/>
            </a:pPr>
            <a:r>
              <a:rPr lang="da-DK" dirty="0"/>
              <a:t>Spildynamik kan også ses som en del af spilgenren </a:t>
            </a:r>
          </a:p>
          <a:p>
            <a:pPr marL="0" lvl="0" indent="0" algn="l" rtl="0">
              <a:spcBef>
                <a:spcPts val="0"/>
              </a:spcBef>
              <a:spcAft>
                <a:spcPts val="0"/>
              </a:spcAft>
              <a:buNone/>
            </a:pPr>
            <a:br>
              <a:rPr lang="da-DK" dirty="0"/>
            </a:br>
            <a:r>
              <a:rPr lang="da-DK" dirty="0"/>
              <a:t>Mange gange når vi ser elever udvikle spil for første gang, er der oftest en stor grad af tilfældighed, hvor f.eks. Terningeslag og forskellige typer felter afgør spillets gang. Selvom der ikke er noget galt med disse spil, kan det godt give meget lidt valgfrihed for spilleren, som kan føle sig passiv i spillet. Overvej derfor at bede eleverne om at lægge en grad af planlægning ind i spillet, hvor spilleren kan tage nogle valg. </a:t>
            </a:r>
            <a:endParaRPr dirty="0"/>
          </a:p>
        </p:txBody>
      </p:sp>
      <p:sp>
        <p:nvSpPr>
          <p:cNvPr id="87" name="Google Shape;87;g2e8182283a8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da"/>
              <a:t>2</a:t>
            </a:fld>
            <a:endParaRPr/>
          </a:p>
        </p:txBody>
      </p:sp>
      <p:sp>
        <p:nvSpPr>
          <p:cNvPr id="88" name="Google Shape;88;g2e8182283a8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8182283a8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a:t>Dette slide kan fungere som inspiration i forhold til forskellige typer af spilgenrer. Disse genrer har forskellige spildynamikker og forskellige grader af planlægning/strategi og tilfældigheder.</a:t>
            </a:r>
          </a:p>
          <a:p>
            <a:pPr marL="0" lvl="0" indent="0" algn="l" rtl="0">
              <a:spcBef>
                <a:spcPts val="0"/>
              </a:spcBef>
              <a:spcAft>
                <a:spcPts val="0"/>
              </a:spcAft>
              <a:buNone/>
            </a:pPr>
            <a:r>
              <a:rPr lang="da-DK" dirty="0"/>
              <a:t>Du kan enten som lærer sætte dig ind i nogle af genrerne på forhånd og udvælge nogle som eleverne skal arbejde med. Du kan finde nogle spil der repræsenterer forskellige genrer, som kan fungere som inspiration eller du kan lade eleverne selv undersøge de forskellige genrer. </a:t>
            </a:r>
          </a:p>
        </p:txBody>
      </p:sp>
      <p:sp>
        <p:nvSpPr>
          <p:cNvPr id="74" name="Google Shape;74;g2e8182283a8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da"/>
              <a:t>3</a:t>
            </a:fld>
            <a:endParaRPr/>
          </a:p>
        </p:txBody>
      </p:sp>
      <p:sp>
        <p:nvSpPr>
          <p:cNvPr id="75" name="Google Shape;75;g2e8182283a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e8182283a8_0_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a:t>Hvor spildynamikker er den overordnede oplevelse for spilleren, er spildynamikkerne her forskellige eksempler på konkrete handlinger man kan tilføre sit spil. </a:t>
            </a:r>
          </a:p>
          <a:p>
            <a:pPr marL="0" lvl="0" indent="0" algn="l" rtl="0">
              <a:spcBef>
                <a:spcPts val="0"/>
              </a:spcBef>
              <a:spcAft>
                <a:spcPts val="0"/>
              </a:spcAft>
              <a:buNone/>
            </a:pPr>
            <a:r>
              <a:rPr lang="da-DK" dirty="0"/>
              <a:t>Hver spilmekanik har et eksempel på et spil der i overvejende grad benytter sig af den mekanik. Et spil kan naturligvis sagtens indeholde flere mekanikker og have en grad af både tilfældighed og strategi. </a:t>
            </a:r>
          </a:p>
          <a:p>
            <a:pPr marL="0" lvl="0" indent="0" algn="l" rtl="0">
              <a:spcBef>
                <a:spcPts val="0"/>
              </a:spcBef>
              <a:spcAft>
                <a:spcPts val="0"/>
              </a:spcAft>
              <a:buNone/>
            </a:pPr>
            <a:endParaRPr lang="da-DK" dirty="0"/>
          </a:p>
          <a:p>
            <a:pPr marL="0" lvl="0" indent="0" algn="l" rtl="0">
              <a:spcBef>
                <a:spcPts val="0"/>
              </a:spcBef>
              <a:spcAft>
                <a:spcPts val="0"/>
              </a:spcAft>
              <a:buNone/>
            </a:pPr>
            <a:r>
              <a:rPr lang="da-DK" dirty="0"/>
              <a:t>Når eleverne giver sig i kast med deres spil, er det en god ide at tage udgangspunkt i EN primær mekanik. For mange vil der naturligt komme flere mekanikker i spil f.eks. Et terningekast, men ved at udvælge og fokusere på en grundlæggende mekanik, udfordres eleverne til at tænke i andre baner.   </a:t>
            </a:r>
            <a:endParaRPr dirty="0"/>
          </a:p>
        </p:txBody>
      </p:sp>
      <p:sp>
        <p:nvSpPr>
          <p:cNvPr id="105" name="Google Shape;105;g2e8182283a8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da"/>
              <a:t>4</a:t>
            </a:fld>
            <a:endParaRPr/>
          </a:p>
        </p:txBody>
      </p:sp>
      <p:sp>
        <p:nvSpPr>
          <p:cNvPr id="106" name="Google Shape;106;g2e8182283a8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igur side">
  <p:cSld name="Figur side">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67000" y="567000"/>
            <a:ext cx="6420600" cy="701100"/>
          </a:xfrm>
          <a:prstGeom prst="rect">
            <a:avLst/>
          </a:prstGeom>
          <a:noFill/>
          <a:ln>
            <a:noFill/>
          </a:ln>
        </p:spPr>
        <p:txBody>
          <a:bodyPr spcFirstLastPara="1" wrap="square" lIns="0" tIns="0" rIns="0" bIns="0" anchor="ctr" anchorCtr="0">
            <a:normAutofit/>
          </a:bodyPr>
          <a:lstStyle>
            <a:lvl1pPr lvl="0" algn="l" rtl="0">
              <a:lnSpc>
                <a:spcPct val="88000"/>
              </a:lnSpc>
              <a:spcBef>
                <a:spcPts val="0"/>
              </a:spcBef>
              <a:spcAft>
                <a:spcPts val="0"/>
              </a:spcAft>
              <a:buClr>
                <a:schemeClr val="dk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dt" idx="10"/>
          </p:nvPr>
        </p:nvSpPr>
        <p:spPr>
          <a:xfrm>
            <a:off x="0" y="5184000"/>
            <a:ext cx="0" cy="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 name="Google Shape;53;p13"/>
          <p:cNvSpPr>
            <a:spLocks noGrp="1"/>
          </p:cNvSpPr>
          <p:nvPr>
            <p:ph type="body" idx="1"/>
          </p:nvPr>
        </p:nvSpPr>
        <p:spPr>
          <a:xfrm>
            <a:off x="583727" y="1718435"/>
            <a:ext cx="1269000" cy="1269000"/>
          </a:xfrm>
          <a:prstGeom prst="ellipse">
            <a:avLst/>
          </a:prstGeom>
          <a:solidFill>
            <a:schemeClr val="accent6"/>
          </a:solidFill>
          <a:ln>
            <a:noFill/>
          </a:ln>
        </p:spPr>
        <p:txBody>
          <a:bodyPr spcFirstLastPara="1" wrap="square" lIns="0" tIns="0" rIns="0" bIns="0" anchor="ctr" anchorCtr="0">
            <a:normAutofit/>
          </a:bodyPr>
          <a:lstStyle>
            <a:lvl1pPr marL="457200" lvl="0" indent="-228600" algn="ctr" rtl="0">
              <a:lnSpc>
                <a:spcPct val="101000"/>
              </a:lnSpc>
              <a:spcBef>
                <a:spcPts val="0"/>
              </a:spcBef>
              <a:spcAft>
                <a:spcPts val="0"/>
              </a:spcAft>
              <a:buSzPts val="1400"/>
              <a:buNone/>
              <a:defRPr sz="1500" b="1">
                <a:solidFill>
                  <a:schemeClr val="lt2"/>
                </a:solidFill>
              </a:defRPr>
            </a:lvl1pPr>
            <a:lvl2pPr marL="914400" lvl="1" indent="-228600" algn="l" rtl="0">
              <a:lnSpc>
                <a:spcPct val="101000"/>
              </a:lnSpc>
              <a:spcBef>
                <a:spcPts val="1100"/>
              </a:spcBef>
              <a:spcAft>
                <a:spcPts val="0"/>
              </a:spcAft>
              <a:buSzPts val="800"/>
              <a:buNone/>
              <a:defRPr sz="900"/>
            </a:lvl2pPr>
            <a:lvl3pPr marL="1371600" lvl="2" indent="-228600" algn="l" rtl="0">
              <a:lnSpc>
                <a:spcPct val="101000"/>
              </a:lnSpc>
              <a:spcBef>
                <a:spcPts val="1100"/>
              </a:spcBef>
              <a:spcAft>
                <a:spcPts val="0"/>
              </a:spcAft>
              <a:buSzPts val="800"/>
              <a:buNone/>
              <a:defRPr sz="900"/>
            </a:lvl3pPr>
            <a:lvl4pPr marL="1828800" lvl="3" indent="-228600" algn="l" rtl="0">
              <a:lnSpc>
                <a:spcPct val="101000"/>
              </a:lnSpc>
              <a:spcBef>
                <a:spcPts val="1100"/>
              </a:spcBef>
              <a:spcAft>
                <a:spcPts val="0"/>
              </a:spcAft>
              <a:buSzPts val="800"/>
              <a:buNone/>
              <a:defRPr sz="900"/>
            </a:lvl4pPr>
            <a:lvl5pPr marL="2286000" lvl="4" indent="-228600" algn="l" rtl="0">
              <a:lnSpc>
                <a:spcPct val="101000"/>
              </a:lnSpc>
              <a:spcBef>
                <a:spcPts val="1100"/>
              </a:spcBef>
              <a:spcAft>
                <a:spcPts val="0"/>
              </a:spcAft>
              <a:buSzPts val="800"/>
              <a:buNone/>
              <a:defRPr sz="900"/>
            </a:lvl5pPr>
            <a:lvl6pPr marL="2743200" lvl="5" indent="-304800" algn="l" rtl="0">
              <a:lnSpc>
                <a:spcPct val="101000"/>
              </a:lnSpc>
              <a:spcBef>
                <a:spcPts val="1100"/>
              </a:spcBef>
              <a:spcAft>
                <a:spcPts val="0"/>
              </a:spcAft>
              <a:buSzPts val="1200"/>
              <a:buChar char="■"/>
              <a:defRPr/>
            </a:lvl6pPr>
            <a:lvl7pPr marL="3200400" lvl="6" indent="-304800" algn="l" rtl="0">
              <a:lnSpc>
                <a:spcPct val="101000"/>
              </a:lnSpc>
              <a:spcBef>
                <a:spcPts val="1100"/>
              </a:spcBef>
              <a:spcAft>
                <a:spcPts val="0"/>
              </a:spcAft>
              <a:buSzPts val="1200"/>
              <a:buChar char="●"/>
              <a:defRPr/>
            </a:lvl7pPr>
            <a:lvl8pPr marL="3657600" lvl="7" indent="-304800" algn="l" rtl="0">
              <a:lnSpc>
                <a:spcPct val="101000"/>
              </a:lnSpc>
              <a:spcBef>
                <a:spcPts val="1100"/>
              </a:spcBef>
              <a:spcAft>
                <a:spcPts val="0"/>
              </a:spcAft>
              <a:buSzPts val="1200"/>
              <a:buChar char="○"/>
              <a:defRPr/>
            </a:lvl8pPr>
            <a:lvl9pPr marL="4114800" lvl="8" indent="-304800" algn="l" rtl="0">
              <a:lnSpc>
                <a:spcPct val="101000"/>
              </a:lnSpc>
              <a:spcBef>
                <a:spcPts val="1100"/>
              </a:spcBef>
              <a:spcAft>
                <a:spcPts val="1100"/>
              </a:spcAft>
              <a:buSzPts val="1200"/>
              <a:buChar char="■"/>
              <a:defRPr/>
            </a:lvl9pPr>
          </a:lstStyle>
          <a:p>
            <a:endParaRPr/>
          </a:p>
        </p:txBody>
      </p:sp>
      <p:sp>
        <p:nvSpPr>
          <p:cNvPr id="54" name="Google Shape;54;p13"/>
          <p:cNvSpPr>
            <a:spLocks noGrp="1"/>
          </p:cNvSpPr>
          <p:nvPr>
            <p:ph type="body" idx="2"/>
          </p:nvPr>
        </p:nvSpPr>
        <p:spPr>
          <a:xfrm>
            <a:off x="1074863" y="3129613"/>
            <a:ext cx="1539000" cy="1539000"/>
          </a:xfrm>
          <a:prstGeom prst="ellipse">
            <a:avLst/>
          </a:prstGeom>
          <a:solidFill>
            <a:schemeClr val="accent2"/>
          </a:solidFill>
          <a:ln>
            <a:noFill/>
          </a:ln>
        </p:spPr>
        <p:txBody>
          <a:bodyPr spcFirstLastPara="1" wrap="square" lIns="0" tIns="0" rIns="0" bIns="0" anchor="ctr" anchorCtr="0">
            <a:normAutofit/>
          </a:bodyPr>
          <a:lstStyle>
            <a:lvl1pPr marL="457200" lvl="0" indent="-228600" algn="ctr" rtl="0">
              <a:lnSpc>
                <a:spcPct val="101000"/>
              </a:lnSpc>
              <a:spcBef>
                <a:spcPts val="0"/>
              </a:spcBef>
              <a:spcAft>
                <a:spcPts val="0"/>
              </a:spcAft>
              <a:buSzPts val="1600"/>
              <a:buNone/>
              <a:defRPr sz="1800" b="1">
                <a:solidFill>
                  <a:schemeClr val="lt2"/>
                </a:solidFill>
              </a:defRPr>
            </a:lvl1pPr>
            <a:lvl2pPr marL="914400" lvl="1" indent="-228600" algn="l" rtl="0">
              <a:lnSpc>
                <a:spcPct val="101000"/>
              </a:lnSpc>
              <a:spcBef>
                <a:spcPts val="1100"/>
              </a:spcBef>
              <a:spcAft>
                <a:spcPts val="0"/>
              </a:spcAft>
              <a:buSzPts val="800"/>
              <a:buNone/>
              <a:defRPr sz="900"/>
            </a:lvl2pPr>
            <a:lvl3pPr marL="1371600" lvl="2" indent="-228600" algn="l" rtl="0">
              <a:lnSpc>
                <a:spcPct val="101000"/>
              </a:lnSpc>
              <a:spcBef>
                <a:spcPts val="1100"/>
              </a:spcBef>
              <a:spcAft>
                <a:spcPts val="0"/>
              </a:spcAft>
              <a:buSzPts val="800"/>
              <a:buNone/>
              <a:defRPr sz="900"/>
            </a:lvl3pPr>
            <a:lvl4pPr marL="1828800" lvl="3" indent="-228600" algn="l" rtl="0">
              <a:lnSpc>
                <a:spcPct val="101000"/>
              </a:lnSpc>
              <a:spcBef>
                <a:spcPts val="1100"/>
              </a:spcBef>
              <a:spcAft>
                <a:spcPts val="0"/>
              </a:spcAft>
              <a:buSzPts val="800"/>
              <a:buNone/>
              <a:defRPr sz="900"/>
            </a:lvl4pPr>
            <a:lvl5pPr marL="2286000" lvl="4" indent="-228600" algn="l" rtl="0">
              <a:lnSpc>
                <a:spcPct val="101000"/>
              </a:lnSpc>
              <a:spcBef>
                <a:spcPts val="1100"/>
              </a:spcBef>
              <a:spcAft>
                <a:spcPts val="0"/>
              </a:spcAft>
              <a:buSzPts val="800"/>
              <a:buNone/>
              <a:defRPr sz="900"/>
            </a:lvl5pPr>
            <a:lvl6pPr marL="2743200" lvl="5" indent="-304800" algn="l" rtl="0">
              <a:lnSpc>
                <a:spcPct val="101000"/>
              </a:lnSpc>
              <a:spcBef>
                <a:spcPts val="1100"/>
              </a:spcBef>
              <a:spcAft>
                <a:spcPts val="0"/>
              </a:spcAft>
              <a:buSzPts val="1200"/>
              <a:buChar char="■"/>
              <a:defRPr/>
            </a:lvl6pPr>
            <a:lvl7pPr marL="3200400" lvl="6" indent="-304800" algn="l" rtl="0">
              <a:lnSpc>
                <a:spcPct val="101000"/>
              </a:lnSpc>
              <a:spcBef>
                <a:spcPts val="1100"/>
              </a:spcBef>
              <a:spcAft>
                <a:spcPts val="0"/>
              </a:spcAft>
              <a:buSzPts val="1200"/>
              <a:buChar char="●"/>
              <a:defRPr/>
            </a:lvl7pPr>
            <a:lvl8pPr marL="3657600" lvl="7" indent="-304800" algn="l" rtl="0">
              <a:lnSpc>
                <a:spcPct val="101000"/>
              </a:lnSpc>
              <a:spcBef>
                <a:spcPts val="1100"/>
              </a:spcBef>
              <a:spcAft>
                <a:spcPts val="0"/>
              </a:spcAft>
              <a:buSzPts val="1200"/>
              <a:buChar char="○"/>
              <a:defRPr/>
            </a:lvl8pPr>
            <a:lvl9pPr marL="4114800" lvl="8" indent="-304800" algn="l" rtl="0">
              <a:lnSpc>
                <a:spcPct val="101000"/>
              </a:lnSpc>
              <a:spcBef>
                <a:spcPts val="1100"/>
              </a:spcBef>
              <a:spcAft>
                <a:spcPts val="1100"/>
              </a:spcAft>
              <a:buSzPts val="1200"/>
              <a:buChar char="■"/>
              <a:defRPr/>
            </a:lvl9pPr>
          </a:lstStyle>
          <a:p>
            <a:endParaRPr/>
          </a:p>
        </p:txBody>
      </p:sp>
      <p:sp>
        <p:nvSpPr>
          <p:cNvPr id="55" name="Google Shape;55;p13"/>
          <p:cNvSpPr>
            <a:spLocks noGrp="1"/>
          </p:cNvSpPr>
          <p:nvPr>
            <p:ph type="body" idx="3"/>
          </p:nvPr>
        </p:nvSpPr>
        <p:spPr>
          <a:xfrm>
            <a:off x="3014692" y="1681910"/>
            <a:ext cx="594000" cy="594000"/>
          </a:xfrm>
          <a:prstGeom prst="ellipse">
            <a:avLst/>
          </a:prstGeom>
          <a:solidFill>
            <a:schemeClr val="accent5"/>
          </a:solidFill>
          <a:ln>
            <a:noFill/>
          </a:ln>
        </p:spPr>
        <p:txBody>
          <a:bodyPr spcFirstLastPara="1" wrap="square" lIns="0" tIns="0" rIns="0" bIns="0" anchor="ctr" anchorCtr="0">
            <a:normAutofit/>
          </a:bodyPr>
          <a:lstStyle>
            <a:lvl1pPr marL="457200" lvl="0" indent="-228600" algn="ctr" rtl="0">
              <a:lnSpc>
                <a:spcPct val="101000"/>
              </a:lnSpc>
              <a:spcBef>
                <a:spcPts val="0"/>
              </a:spcBef>
              <a:spcAft>
                <a:spcPts val="0"/>
              </a:spcAft>
              <a:buSzPts val="700"/>
              <a:buNone/>
              <a:defRPr sz="800" b="1">
                <a:solidFill>
                  <a:schemeClr val="lt2"/>
                </a:solidFill>
              </a:defRPr>
            </a:lvl1pPr>
            <a:lvl2pPr marL="914400" lvl="1" indent="-228600" algn="l" rtl="0">
              <a:lnSpc>
                <a:spcPct val="101000"/>
              </a:lnSpc>
              <a:spcBef>
                <a:spcPts val="1100"/>
              </a:spcBef>
              <a:spcAft>
                <a:spcPts val="0"/>
              </a:spcAft>
              <a:buSzPts val="800"/>
              <a:buNone/>
              <a:defRPr sz="900"/>
            </a:lvl2pPr>
            <a:lvl3pPr marL="1371600" lvl="2" indent="-228600" algn="l" rtl="0">
              <a:lnSpc>
                <a:spcPct val="101000"/>
              </a:lnSpc>
              <a:spcBef>
                <a:spcPts val="1100"/>
              </a:spcBef>
              <a:spcAft>
                <a:spcPts val="0"/>
              </a:spcAft>
              <a:buSzPts val="800"/>
              <a:buNone/>
              <a:defRPr sz="900"/>
            </a:lvl3pPr>
            <a:lvl4pPr marL="1828800" lvl="3" indent="-228600" algn="l" rtl="0">
              <a:lnSpc>
                <a:spcPct val="101000"/>
              </a:lnSpc>
              <a:spcBef>
                <a:spcPts val="1100"/>
              </a:spcBef>
              <a:spcAft>
                <a:spcPts val="0"/>
              </a:spcAft>
              <a:buSzPts val="800"/>
              <a:buNone/>
              <a:defRPr sz="900"/>
            </a:lvl4pPr>
            <a:lvl5pPr marL="2286000" lvl="4" indent="-228600" algn="l" rtl="0">
              <a:lnSpc>
                <a:spcPct val="101000"/>
              </a:lnSpc>
              <a:spcBef>
                <a:spcPts val="1100"/>
              </a:spcBef>
              <a:spcAft>
                <a:spcPts val="0"/>
              </a:spcAft>
              <a:buSzPts val="800"/>
              <a:buNone/>
              <a:defRPr sz="900"/>
            </a:lvl5pPr>
            <a:lvl6pPr marL="2743200" lvl="5" indent="-304800" algn="l" rtl="0">
              <a:lnSpc>
                <a:spcPct val="101000"/>
              </a:lnSpc>
              <a:spcBef>
                <a:spcPts val="1100"/>
              </a:spcBef>
              <a:spcAft>
                <a:spcPts val="0"/>
              </a:spcAft>
              <a:buSzPts val="1200"/>
              <a:buChar char="■"/>
              <a:defRPr/>
            </a:lvl6pPr>
            <a:lvl7pPr marL="3200400" lvl="6" indent="-304800" algn="l" rtl="0">
              <a:lnSpc>
                <a:spcPct val="101000"/>
              </a:lnSpc>
              <a:spcBef>
                <a:spcPts val="1100"/>
              </a:spcBef>
              <a:spcAft>
                <a:spcPts val="0"/>
              </a:spcAft>
              <a:buSzPts val="1200"/>
              <a:buChar char="●"/>
              <a:defRPr/>
            </a:lvl7pPr>
            <a:lvl8pPr marL="3657600" lvl="7" indent="-304800" algn="l" rtl="0">
              <a:lnSpc>
                <a:spcPct val="101000"/>
              </a:lnSpc>
              <a:spcBef>
                <a:spcPts val="1100"/>
              </a:spcBef>
              <a:spcAft>
                <a:spcPts val="0"/>
              </a:spcAft>
              <a:buSzPts val="1200"/>
              <a:buChar char="○"/>
              <a:defRPr/>
            </a:lvl8pPr>
            <a:lvl9pPr marL="4114800" lvl="8" indent="-304800" algn="l" rtl="0">
              <a:lnSpc>
                <a:spcPct val="101000"/>
              </a:lnSpc>
              <a:spcBef>
                <a:spcPts val="1100"/>
              </a:spcBef>
              <a:spcAft>
                <a:spcPts val="1100"/>
              </a:spcAft>
              <a:buSzPts val="1200"/>
              <a:buChar char="■"/>
              <a:defRPr/>
            </a:lvl9pPr>
          </a:lstStyle>
          <a:p>
            <a:endParaRPr/>
          </a:p>
        </p:txBody>
      </p:sp>
      <p:sp>
        <p:nvSpPr>
          <p:cNvPr id="56" name="Google Shape;56;p13"/>
          <p:cNvSpPr>
            <a:spLocks noGrp="1"/>
          </p:cNvSpPr>
          <p:nvPr>
            <p:ph type="body" idx="4"/>
          </p:nvPr>
        </p:nvSpPr>
        <p:spPr>
          <a:xfrm>
            <a:off x="6012452" y="1917669"/>
            <a:ext cx="648000" cy="648000"/>
          </a:xfrm>
          <a:prstGeom prst="ellipse">
            <a:avLst/>
          </a:prstGeom>
          <a:solidFill>
            <a:schemeClr val="accent6"/>
          </a:solidFill>
          <a:ln>
            <a:noFill/>
          </a:ln>
        </p:spPr>
        <p:txBody>
          <a:bodyPr spcFirstLastPara="1" wrap="square" lIns="0" tIns="0" rIns="0" bIns="0" anchor="ctr" anchorCtr="0">
            <a:normAutofit/>
          </a:bodyPr>
          <a:lstStyle>
            <a:lvl1pPr marL="457200" lvl="0" indent="-228600" algn="ctr" rtl="0">
              <a:lnSpc>
                <a:spcPct val="101000"/>
              </a:lnSpc>
              <a:spcBef>
                <a:spcPts val="0"/>
              </a:spcBef>
              <a:spcAft>
                <a:spcPts val="0"/>
              </a:spcAft>
              <a:buSzPts val="700"/>
              <a:buNone/>
              <a:defRPr sz="800" b="1">
                <a:solidFill>
                  <a:schemeClr val="lt2"/>
                </a:solidFill>
              </a:defRPr>
            </a:lvl1pPr>
            <a:lvl2pPr marL="914400" lvl="1" indent="-228600" algn="l" rtl="0">
              <a:lnSpc>
                <a:spcPct val="101000"/>
              </a:lnSpc>
              <a:spcBef>
                <a:spcPts val="1100"/>
              </a:spcBef>
              <a:spcAft>
                <a:spcPts val="0"/>
              </a:spcAft>
              <a:buSzPts val="800"/>
              <a:buNone/>
              <a:defRPr sz="900"/>
            </a:lvl2pPr>
            <a:lvl3pPr marL="1371600" lvl="2" indent="-228600" algn="l" rtl="0">
              <a:lnSpc>
                <a:spcPct val="101000"/>
              </a:lnSpc>
              <a:spcBef>
                <a:spcPts val="1100"/>
              </a:spcBef>
              <a:spcAft>
                <a:spcPts val="0"/>
              </a:spcAft>
              <a:buSzPts val="800"/>
              <a:buNone/>
              <a:defRPr sz="900"/>
            </a:lvl3pPr>
            <a:lvl4pPr marL="1828800" lvl="3" indent="-228600" algn="l" rtl="0">
              <a:lnSpc>
                <a:spcPct val="101000"/>
              </a:lnSpc>
              <a:spcBef>
                <a:spcPts val="1100"/>
              </a:spcBef>
              <a:spcAft>
                <a:spcPts val="0"/>
              </a:spcAft>
              <a:buSzPts val="800"/>
              <a:buNone/>
              <a:defRPr sz="900"/>
            </a:lvl4pPr>
            <a:lvl5pPr marL="2286000" lvl="4" indent="-228600" algn="l" rtl="0">
              <a:lnSpc>
                <a:spcPct val="101000"/>
              </a:lnSpc>
              <a:spcBef>
                <a:spcPts val="1100"/>
              </a:spcBef>
              <a:spcAft>
                <a:spcPts val="0"/>
              </a:spcAft>
              <a:buSzPts val="800"/>
              <a:buNone/>
              <a:defRPr sz="900"/>
            </a:lvl5pPr>
            <a:lvl6pPr marL="2743200" lvl="5" indent="-304800" algn="l" rtl="0">
              <a:lnSpc>
                <a:spcPct val="101000"/>
              </a:lnSpc>
              <a:spcBef>
                <a:spcPts val="1100"/>
              </a:spcBef>
              <a:spcAft>
                <a:spcPts val="0"/>
              </a:spcAft>
              <a:buSzPts val="1200"/>
              <a:buChar char="■"/>
              <a:defRPr/>
            </a:lvl6pPr>
            <a:lvl7pPr marL="3200400" lvl="6" indent="-304800" algn="l" rtl="0">
              <a:lnSpc>
                <a:spcPct val="101000"/>
              </a:lnSpc>
              <a:spcBef>
                <a:spcPts val="1100"/>
              </a:spcBef>
              <a:spcAft>
                <a:spcPts val="0"/>
              </a:spcAft>
              <a:buSzPts val="1200"/>
              <a:buChar char="●"/>
              <a:defRPr/>
            </a:lvl7pPr>
            <a:lvl8pPr marL="3657600" lvl="7" indent="-304800" algn="l" rtl="0">
              <a:lnSpc>
                <a:spcPct val="101000"/>
              </a:lnSpc>
              <a:spcBef>
                <a:spcPts val="1100"/>
              </a:spcBef>
              <a:spcAft>
                <a:spcPts val="0"/>
              </a:spcAft>
              <a:buSzPts val="1200"/>
              <a:buChar char="○"/>
              <a:defRPr/>
            </a:lvl8pPr>
            <a:lvl9pPr marL="4114800" lvl="8" indent="-304800" algn="l" rtl="0">
              <a:lnSpc>
                <a:spcPct val="101000"/>
              </a:lnSpc>
              <a:spcBef>
                <a:spcPts val="1100"/>
              </a:spcBef>
              <a:spcAft>
                <a:spcPts val="1100"/>
              </a:spcAft>
              <a:buSzPts val="1200"/>
              <a:buChar char="■"/>
              <a:defRPr/>
            </a:lvl9pPr>
          </a:lstStyle>
          <a:p>
            <a:endParaRPr/>
          </a:p>
        </p:txBody>
      </p:sp>
      <p:sp>
        <p:nvSpPr>
          <p:cNvPr id="57" name="Google Shape;57;p13"/>
          <p:cNvSpPr>
            <a:spLocks noGrp="1"/>
          </p:cNvSpPr>
          <p:nvPr>
            <p:ph type="body" idx="5"/>
          </p:nvPr>
        </p:nvSpPr>
        <p:spPr>
          <a:xfrm>
            <a:off x="2393948" y="2401216"/>
            <a:ext cx="756000" cy="756000"/>
          </a:xfrm>
          <a:prstGeom prst="ellipse">
            <a:avLst/>
          </a:prstGeom>
          <a:solidFill>
            <a:schemeClr val="accent4"/>
          </a:solidFill>
          <a:ln>
            <a:noFill/>
          </a:ln>
        </p:spPr>
        <p:txBody>
          <a:bodyPr spcFirstLastPara="1" wrap="square" lIns="0" tIns="0" rIns="0" bIns="0" anchor="ctr" anchorCtr="0">
            <a:normAutofit/>
          </a:bodyPr>
          <a:lstStyle>
            <a:lvl1pPr marL="457200" lvl="0" indent="-228600" algn="ctr" rtl="0">
              <a:lnSpc>
                <a:spcPct val="101000"/>
              </a:lnSpc>
              <a:spcBef>
                <a:spcPts val="0"/>
              </a:spcBef>
              <a:spcAft>
                <a:spcPts val="0"/>
              </a:spcAft>
              <a:buSzPts val="800"/>
              <a:buNone/>
              <a:defRPr sz="900" b="1">
                <a:solidFill>
                  <a:schemeClr val="lt2"/>
                </a:solidFill>
              </a:defRPr>
            </a:lvl1pPr>
            <a:lvl2pPr marL="914400" lvl="1" indent="-228600" algn="l" rtl="0">
              <a:lnSpc>
                <a:spcPct val="101000"/>
              </a:lnSpc>
              <a:spcBef>
                <a:spcPts val="1100"/>
              </a:spcBef>
              <a:spcAft>
                <a:spcPts val="0"/>
              </a:spcAft>
              <a:buSzPts val="800"/>
              <a:buNone/>
              <a:defRPr sz="900"/>
            </a:lvl2pPr>
            <a:lvl3pPr marL="1371600" lvl="2" indent="-228600" algn="l" rtl="0">
              <a:lnSpc>
                <a:spcPct val="101000"/>
              </a:lnSpc>
              <a:spcBef>
                <a:spcPts val="1100"/>
              </a:spcBef>
              <a:spcAft>
                <a:spcPts val="0"/>
              </a:spcAft>
              <a:buSzPts val="800"/>
              <a:buNone/>
              <a:defRPr sz="900"/>
            </a:lvl3pPr>
            <a:lvl4pPr marL="1828800" lvl="3" indent="-228600" algn="l" rtl="0">
              <a:lnSpc>
                <a:spcPct val="101000"/>
              </a:lnSpc>
              <a:spcBef>
                <a:spcPts val="1100"/>
              </a:spcBef>
              <a:spcAft>
                <a:spcPts val="0"/>
              </a:spcAft>
              <a:buSzPts val="800"/>
              <a:buNone/>
              <a:defRPr sz="900"/>
            </a:lvl4pPr>
            <a:lvl5pPr marL="2286000" lvl="4" indent="-228600" algn="l" rtl="0">
              <a:lnSpc>
                <a:spcPct val="101000"/>
              </a:lnSpc>
              <a:spcBef>
                <a:spcPts val="1100"/>
              </a:spcBef>
              <a:spcAft>
                <a:spcPts val="0"/>
              </a:spcAft>
              <a:buSzPts val="800"/>
              <a:buNone/>
              <a:defRPr sz="900"/>
            </a:lvl5pPr>
            <a:lvl6pPr marL="2743200" lvl="5" indent="-304800" algn="l" rtl="0">
              <a:lnSpc>
                <a:spcPct val="101000"/>
              </a:lnSpc>
              <a:spcBef>
                <a:spcPts val="1100"/>
              </a:spcBef>
              <a:spcAft>
                <a:spcPts val="0"/>
              </a:spcAft>
              <a:buSzPts val="1200"/>
              <a:buChar char="■"/>
              <a:defRPr/>
            </a:lvl6pPr>
            <a:lvl7pPr marL="3200400" lvl="6" indent="-304800" algn="l" rtl="0">
              <a:lnSpc>
                <a:spcPct val="101000"/>
              </a:lnSpc>
              <a:spcBef>
                <a:spcPts val="1100"/>
              </a:spcBef>
              <a:spcAft>
                <a:spcPts val="0"/>
              </a:spcAft>
              <a:buSzPts val="1200"/>
              <a:buChar char="●"/>
              <a:defRPr/>
            </a:lvl7pPr>
            <a:lvl8pPr marL="3657600" lvl="7" indent="-304800" algn="l" rtl="0">
              <a:lnSpc>
                <a:spcPct val="101000"/>
              </a:lnSpc>
              <a:spcBef>
                <a:spcPts val="1100"/>
              </a:spcBef>
              <a:spcAft>
                <a:spcPts val="0"/>
              </a:spcAft>
              <a:buSzPts val="1200"/>
              <a:buChar char="○"/>
              <a:defRPr/>
            </a:lvl8pPr>
            <a:lvl9pPr marL="4114800" lvl="8" indent="-304800" algn="l" rtl="0">
              <a:lnSpc>
                <a:spcPct val="101000"/>
              </a:lnSpc>
              <a:spcBef>
                <a:spcPts val="1100"/>
              </a:spcBef>
              <a:spcAft>
                <a:spcPts val="1100"/>
              </a:spcAft>
              <a:buSzPts val="1200"/>
              <a:buChar char="■"/>
              <a:defRPr/>
            </a:lvl9pPr>
          </a:lstStyle>
          <a:p>
            <a:endParaRPr/>
          </a:p>
        </p:txBody>
      </p:sp>
      <p:sp>
        <p:nvSpPr>
          <p:cNvPr id="58" name="Google Shape;58;p13"/>
          <p:cNvSpPr>
            <a:spLocks noGrp="1"/>
          </p:cNvSpPr>
          <p:nvPr>
            <p:ph type="body" idx="6"/>
          </p:nvPr>
        </p:nvSpPr>
        <p:spPr>
          <a:xfrm>
            <a:off x="2901328" y="3538248"/>
            <a:ext cx="1026000" cy="1026000"/>
          </a:xfrm>
          <a:prstGeom prst="ellipse">
            <a:avLst/>
          </a:prstGeom>
          <a:solidFill>
            <a:schemeClr val="accent1"/>
          </a:solidFill>
          <a:ln>
            <a:noFill/>
          </a:ln>
        </p:spPr>
        <p:txBody>
          <a:bodyPr spcFirstLastPara="1" wrap="square" lIns="0" tIns="0" rIns="0" bIns="0" anchor="ctr" anchorCtr="0">
            <a:normAutofit/>
          </a:bodyPr>
          <a:lstStyle>
            <a:lvl1pPr marL="457200" lvl="0" indent="-228600" algn="ctr" rtl="0">
              <a:lnSpc>
                <a:spcPct val="101000"/>
              </a:lnSpc>
              <a:spcBef>
                <a:spcPts val="0"/>
              </a:spcBef>
              <a:spcAft>
                <a:spcPts val="0"/>
              </a:spcAft>
              <a:buSzPts val="1100"/>
              <a:buNone/>
              <a:defRPr sz="1200" b="1">
                <a:solidFill>
                  <a:schemeClr val="lt2"/>
                </a:solidFill>
              </a:defRPr>
            </a:lvl1pPr>
            <a:lvl2pPr marL="914400" lvl="1" indent="-228600" algn="l" rtl="0">
              <a:lnSpc>
                <a:spcPct val="101000"/>
              </a:lnSpc>
              <a:spcBef>
                <a:spcPts val="1100"/>
              </a:spcBef>
              <a:spcAft>
                <a:spcPts val="0"/>
              </a:spcAft>
              <a:buSzPts val="800"/>
              <a:buNone/>
              <a:defRPr sz="900"/>
            </a:lvl2pPr>
            <a:lvl3pPr marL="1371600" lvl="2" indent="-228600" algn="l" rtl="0">
              <a:lnSpc>
                <a:spcPct val="101000"/>
              </a:lnSpc>
              <a:spcBef>
                <a:spcPts val="1100"/>
              </a:spcBef>
              <a:spcAft>
                <a:spcPts val="0"/>
              </a:spcAft>
              <a:buSzPts val="800"/>
              <a:buNone/>
              <a:defRPr sz="900"/>
            </a:lvl3pPr>
            <a:lvl4pPr marL="1828800" lvl="3" indent="-228600" algn="l" rtl="0">
              <a:lnSpc>
                <a:spcPct val="101000"/>
              </a:lnSpc>
              <a:spcBef>
                <a:spcPts val="1100"/>
              </a:spcBef>
              <a:spcAft>
                <a:spcPts val="0"/>
              </a:spcAft>
              <a:buSzPts val="800"/>
              <a:buNone/>
              <a:defRPr sz="900"/>
            </a:lvl4pPr>
            <a:lvl5pPr marL="2286000" lvl="4" indent="-228600" algn="l" rtl="0">
              <a:lnSpc>
                <a:spcPct val="101000"/>
              </a:lnSpc>
              <a:spcBef>
                <a:spcPts val="1100"/>
              </a:spcBef>
              <a:spcAft>
                <a:spcPts val="0"/>
              </a:spcAft>
              <a:buSzPts val="800"/>
              <a:buNone/>
              <a:defRPr sz="900"/>
            </a:lvl5pPr>
            <a:lvl6pPr marL="2743200" lvl="5" indent="-304800" algn="l" rtl="0">
              <a:lnSpc>
                <a:spcPct val="101000"/>
              </a:lnSpc>
              <a:spcBef>
                <a:spcPts val="1100"/>
              </a:spcBef>
              <a:spcAft>
                <a:spcPts val="0"/>
              </a:spcAft>
              <a:buSzPts val="1200"/>
              <a:buChar char="■"/>
              <a:defRPr/>
            </a:lvl6pPr>
            <a:lvl7pPr marL="3200400" lvl="6" indent="-304800" algn="l" rtl="0">
              <a:lnSpc>
                <a:spcPct val="101000"/>
              </a:lnSpc>
              <a:spcBef>
                <a:spcPts val="1100"/>
              </a:spcBef>
              <a:spcAft>
                <a:spcPts val="0"/>
              </a:spcAft>
              <a:buSzPts val="1200"/>
              <a:buChar char="●"/>
              <a:defRPr/>
            </a:lvl7pPr>
            <a:lvl8pPr marL="3657600" lvl="7" indent="-304800" algn="l" rtl="0">
              <a:lnSpc>
                <a:spcPct val="101000"/>
              </a:lnSpc>
              <a:spcBef>
                <a:spcPts val="1100"/>
              </a:spcBef>
              <a:spcAft>
                <a:spcPts val="0"/>
              </a:spcAft>
              <a:buSzPts val="1200"/>
              <a:buChar char="○"/>
              <a:defRPr/>
            </a:lvl8pPr>
            <a:lvl9pPr marL="4114800" lvl="8" indent="-304800" algn="l" rtl="0">
              <a:lnSpc>
                <a:spcPct val="101000"/>
              </a:lnSpc>
              <a:spcBef>
                <a:spcPts val="1100"/>
              </a:spcBef>
              <a:spcAft>
                <a:spcPts val="1100"/>
              </a:spcAft>
              <a:buSzPts val="1200"/>
              <a:buChar char="■"/>
              <a:defRPr/>
            </a:lvl9pPr>
          </a:lstStyle>
          <a:p>
            <a:endParaRPr/>
          </a:p>
        </p:txBody>
      </p:sp>
      <p:sp>
        <p:nvSpPr>
          <p:cNvPr id="59" name="Google Shape;59;p13"/>
          <p:cNvSpPr>
            <a:spLocks noGrp="1"/>
          </p:cNvSpPr>
          <p:nvPr>
            <p:ph type="body" idx="7"/>
          </p:nvPr>
        </p:nvSpPr>
        <p:spPr>
          <a:xfrm>
            <a:off x="5491708" y="3717161"/>
            <a:ext cx="918000" cy="918000"/>
          </a:xfrm>
          <a:prstGeom prst="ellipse">
            <a:avLst/>
          </a:prstGeom>
          <a:solidFill>
            <a:schemeClr val="accent2"/>
          </a:solidFill>
          <a:ln>
            <a:noFill/>
          </a:ln>
        </p:spPr>
        <p:txBody>
          <a:bodyPr spcFirstLastPara="1" wrap="square" lIns="0" tIns="0" rIns="0" bIns="0" anchor="ctr" anchorCtr="0">
            <a:normAutofit/>
          </a:bodyPr>
          <a:lstStyle>
            <a:lvl1pPr marL="457200" lvl="0" indent="-228600" algn="ctr" rtl="0">
              <a:lnSpc>
                <a:spcPct val="101000"/>
              </a:lnSpc>
              <a:spcBef>
                <a:spcPts val="0"/>
              </a:spcBef>
              <a:spcAft>
                <a:spcPts val="0"/>
              </a:spcAft>
              <a:buSzPts val="900"/>
              <a:buNone/>
              <a:defRPr sz="1100" b="1">
                <a:solidFill>
                  <a:schemeClr val="lt2"/>
                </a:solidFill>
              </a:defRPr>
            </a:lvl1pPr>
            <a:lvl2pPr marL="914400" lvl="1" indent="-228600" algn="l" rtl="0">
              <a:lnSpc>
                <a:spcPct val="101000"/>
              </a:lnSpc>
              <a:spcBef>
                <a:spcPts val="1100"/>
              </a:spcBef>
              <a:spcAft>
                <a:spcPts val="0"/>
              </a:spcAft>
              <a:buSzPts val="800"/>
              <a:buNone/>
              <a:defRPr sz="900"/>
            </a:lvl2pPr>
            <a:lvl3pPr marL="1371600" lvl="2" indent="-228600" algn="l" rtl="0">
              <a:lnSpc>
                <a:spcPct val="101000"/>
              </a:lnSpc>
              <a:spcBef>
                <a:spcPts val="1100"/>
              </a:spcBef>
              <a:spcAft>
                <a:spcPts val="0"/>
              </a:spcAft>
              <a:buSzPts val="800"/>
              <a:buNone/>
              <a:defRPr sz="900"/>
            </a:lvl3pPr>
            <a:lvl4pPr marL="1828800" lvl="3" indent="-228600" algn="l" rtl="0">
              <a:lnSpc>
                <a:spcPct val="101000"/>
              </a:lnSpc>
              <a:spcBef>
                <a:spcPts val="1100"/>
              </a:spcBef>
              <a:spcAft>
                <a:spcPts val="0"/>
              </a:spcAft>
              <a:buSzPts val="800"/>
              <a:buNone/>
              <a:defRPr sz="900"/>
            </a:lvl4pPr>
            <a:lvl5pPr marL="2286000" lvl="4" indent="-228600" algn="l" rtl="0">
              <a:lnSpc>
                <a:spcPct val="101000"/>
              </a:lnSpc>
              <a:spcBef>
                <a:spcPts val="1100"/>
              </a:spcBef>
              <a:spcAft>
                <a:spcPts val="0"/>
              </a:spcAft>
              <a:buSzPts val="800"/>
              <a:buNone/>
              <a:defRPr sz="900"/>
            </a:lvl5pPr>
            <a:lvl6pPr marL="2743200" lvl="5" indent="-304800" algn="l" rtl="0">
              <a:lnSpc>
                <a:spcPct val="101000"/>
              </a:lnSpc>
              <a:spcBef>
                <a:spcPts val="1100"/>
              </a:spcBef>
              <a:spcAft>
                <a:spcPts val="0"/>
              </a:spcAft>
              <a:buSzPts val="1200"/>
              <a:buChar char="■"/>
              <a:defRPr/>
            </a:lvl6pPr>
            <a:lvl7pPr marL="3200400" lvl="6" indent="-304800" algn="l" rtl="0">
              <a:lnSpc>
                <a:spcPct val="101000"/>
              </a:lnSpc>
              <a:spcBef>
                <a:spcPts val="1100"/>
              </a:spcBef>
              <a:spcAft>
                <a:spcPts val="0"/>
              </a:spcAft>
              <a:buSzPts val="1200"/>
              <a:buChar char="●"/>
              <a:defRPr/>
            </a:lvl7pPr>
            <a:lvl8pPr marL="3657600" lvl="7" indent="-304800" algn="l" rtl="0">
              <a:lnSpc>
                <a:spcPct val="101000"/>
              </a:lnSpc>
              <a:spcBef>
                <a:spcPts val="1100"/>
              </a:spcBef>
              <a:spcAft>
                <a:spcPts val="0"/>
              </a:spcAft>
              <a:buSzPts val="1200"/>
              <a:buChar char="○"/>
              <a:defRPr/>
            </a:lvl8pPr>
            <a:lvl9pPr marL="4114800" lvl="8" indent="-304800" algn="l" rtl="0">
              <a:lnSpc>
                <a:spcPct val="101000"/>
              </a:lnSpc>
              <a:spcBef>
                <a:spcPts val="1100"/>
              </a:spcBef>
              <a:spcAft>
                <a:spcPts val="1100"/>
              </a:spcAft>
              <a:buSzPts val="1200"/>
              <a:buChar char="■"/>
              <a:defRPr/>
            </a:lvl9pPr>
          </a:lstStyle>
          <a:p>
            <a:endParaRPr/>
          </a:p>
        </p:txBody>
      </p:sp>
      <p:sp>
        <p:nvSpPr>
          <p:cNvPr id="60" name="Google Shape;60;p13"/>
          <p:cNvSpPr>
            <a:spLocks noGrp="1"/>
          </p:cNvSpPr>
          <p:nvPr>
            <p:ph type="body" idx="8"/>
          </p:nvPr>
        </p:nvSpPr>
        <p:spPr>
          <a:xfrm>
            <a:off x="6711206" y="3477795"/>
            <a:ext cx="1080000" cy="1080000"/>
          </a:xfrm>
          <a:prstGeom prst="ellipse">
            <a:avLst/>
          </a:prstGeom>
          <a:solidFill>
            <a:schemeClr val="accent3"/>
          </a:solidFill>
          <a:ln>
            <a:noFill/>
          </a:ln>
        </p:spPr>
        <p:txBody>
          <a:bodyPr spcFirstLastPara="1" wrap="square" lIns="0" tIns="0" rIns="0" bIns="0" anchor="ctr" anchorCtr="0">
            <a:normAutofit/>
          </a:bodyPr>
          <a:lstStyle>
            <a:lvl1pPr marL="457200" lvl="0" indent="-228600" algn="ctr" rtl="0">
              <a:lnSpc>
                <a:spcPct val="101000"/>
              </a:lnSpc>
              <a:spcBef>
                <a:spcPts val="0"/>
              </a:spcBef>
              <a:spcAft>
                <a:spcPts val="0"/>
              </a:spcAft>
              <a:buSzPts val="1100"/>
              <a:buNone/>
              <a:defRPr sz="1200" b="1">
                <a:solidFill>
                  <a:schemeClr val="lt2"/>
                </a:solidFill>
              </a:defRPr>
            </a:lvl1pPr>
            <a:lvl2pPr marL="914400" lvl="1" indent="-228600" algn="l" rtl="0">
              <a:lnSpc>
                <a:spcPct val="101000"/>
              </a:lnSpc>
              <a:spcBef>
                <a:spcPts val="1100"/>
              </a:spcBef>
              <a:spcAft>
                <a:spcPts val="0"/>
              </a:spcAft>
              <a:buSzPts val="800"/>
              <a:buNone/>
              <a:defRPr sz="900"/>
            </a:lvl2pPr>
            <a:lvl3pPr marL="1371600" lvl="2" indent="-228600" algn="l" rtl="0">
              <a:lnSpc>
                <a:spcPct val="101000"/>
              </a:lnSpc>
              <a:spcBef>
                <a:spcPts val="1100"/>
              </a:spcBef>
              <a:spcAft>
                <a:spcPts val="0"/>
              </a:spcAft>
              <a:buSzPts val="800"/>
              <a:buNone/>
              <a:defRPr sz="900"/>
            </a:lvl3pPr>
            <a:lvl4pPr marL="1828800" lvl="3" indent="-228600" algn="l" rtl="0">
              <a:lnSpc>
                <a:spcPct val="101000"/>
              </a:lnSpc>
              <a:spcBef>
                <a:spcPts val="1100"/>
              </a:spcBef>
              <a:spcAft>
                <a:spcPts val="0"/>
              </a:spcAft>
              <a:buSzPts val="800"/>
              <a:buNone/>
              <a:defRPr sz="900"/>
            </a:lvl4pPr>
            <a:lvl5pPr marL="2286000" lvl="4" indent="-228600" algn="l" rtl="0">
              <a:lnSpc>
                <a:spcPct val="101000"/>
              </a:lnSpc>
              <a:spcBef>
                <a:spcPts val="1100"/>
              </a:spcBef>
              <a:spcAft>
                <a:spcPts val="0"/>
              </a:spcAft>
              <a:buSzPts val="800"/>
              <a:buNone/>
              <a:defRPr sz="900"/>
            </a:lvl5pPr>
            <a:lvl6pPr marL="2743200" lvl="5" indent="-304800" algn="l" rtl="0">
              <a:lnSpc>
                <a:spcPct val="101000"/>
              </a:lnSpc>
              <a:spcBef>
                <a:spcPts val="1100"/>
              </a:spcBef>
              <a:spcAft>
                <a:spcPts val="0"/>
              </a:spcAft>
              <a:buSzPts val="1200"/>
              <a:buChar char="■"/>
              <a:defRPr/>
            </a:lvl6pPr>
            <a:lvl7pPr marL="3200400" lvl="6" indent="-304800" algn="l" rtl="0">
              <a:lnSpc>
                <a:spcPct val="101000"/>
              </a:lnSpc>
              <a:spcBef>
                <a:spcPts val="1100"/>
              </a:spcBef>
              <a:spcAft>
                <a:spcPts val="0"/>
              </a:spcAft>
              <a:buSzPts val="1200"/>
              <a:buChar char="●"/>
              <a:defRPr/>
            </a:lvl7pPr>
            <a:lvl8pPr marL="3657600" lvl="7" indent="-304800" algn="l" rtl="0">
              <a:lnSpc>
                <a:spcPct val="101000"/>
              </a:lnSpc>
              <a:spcBef>
                <a:spcPts val="1100"/>
              </a:spcBef>
              <a:spcAft>
                <a:spcPts val="0"/>
              </a:spcAft>
              <a:buSzPts val="1200"/>
              <a:buChar char="○"/>
              <a:defRPr/>
            </a:lvl8pPr>
            <a:lvl9pPr marL="4114800" lvl="8" indent="-304800" algn="l" rtl="0">
              <a:lnSpc>
                <a:spcPct val="101000"/>
              </a:lnSpc>
              <a:spcBef>
                <a:spcPts val="1100"/>
              </a:spcBef>
              <a:spcAft>
                <a:spcPts val="1100"/>
              </a:spcAft>
              <a:buSzPts val="1200"/>
              <a:buChar char="■"/>
              <a:defRPr/>
            </a:lvl9pPr>
          </a:lstStyle>
          <a:p>
            <a:endParaRPr/>
          </a:p>
        </p:txBody>
      </p:sp>
      <p:sp>
        <p:nvSpPr>
          <p:cNvPr id="61" name="Google Shape;61;p13"/>
          <p:cNvSpPr>
            <a:spLocks noGrp="1"/>
          </p:cNvSpPr>
          <p:nvPr>
            <p:ph type="body" idx="9"/>
          </p:nvPr>
        </p:nvSpPr>
        <p:spPr>
          <a:xfrm>
            <a:off x="3691168" y="1818441"/>
            <a:ext cx="2106000" cy="2106000"/>
          </a:xfrm>
          <a:prstGeom prst="ellipse">
            <a:avLst/>
          </a:prstGeom>
          <a:solidFill>
            <a:schemeClr val="accent3"/>
          </a:solidFill>
          <a:ln>
            <a:noFill/>
          </a:ln>
        </p:spPr>
        <p:txBody>
          <a:bodyPr spcFirstLastPara="1" wrap="square" lIns="0" tIns="0" rIns="0" bIns="0" anchor="ctr" anchorCtr="0">
            <a:normAutofit/>
          </a:bodyPr>
          <a:lstStyle>
            <a:lvl1pPr marL="457200" lvl="0" indent="-228600" algn="ctr" rtl="0">
              <a:lnSpc>
                <a:spcPct val="101000"/>
              </a:lnSpc>
              <a:spcBef>
                <a:spcPts val="0"/>
              </a:spcBef>
              <a:spcAft>
                <a:spcPts val="0"/>
              </a:spcAft>
              <a:buSzPts val="2200"/>
              <a:buNone/>
              <a:defRPr sz="2400" b="1">
                <a:solidFill>
                  <a:schemeClr val="lt2"/>
                </a:solidFill>
              </a:defRPr>
            </a:lvl1pPr>
            <a:lvl2pPr marL="914400" lvl="1" indent="-228600" algn="l" rtl="0">
              <a:lnSpc>
                <a:spcPct val="101000"/>
              </a:lnSpc>
              <a:spcBef>
                <a:spcPts val="1100"/>
              </a:spcBef>
              <a:spcAft>
                <a:spcPts val="0"/>
              </a:spcAft>
              <a:buSzPts val="800"/>
              <a:buNone/>
              <a:defRPr sz="900"/>
            </a:lvl2pPr>
            <a:lvl3pPr marL="1371600" lvl="2" indent="-228600" algn="l" rtl="0">
              <a:lnSpc>
                <a:spcPct val="101000"/>
              </a:lnSpc>
              <a:spcBef>
                <a:spcPts val="1100"/>
              </a:spcBef>
              <a:spcAft>
                <a:spcPts val="0"/>
              </a:spcAft>
              <a:buSzPts val="800"/>
              <a:buNone/>
              <a:defRPr sz="900"/>
            </a:lvl3pPr>
            <a:lvl4pPr marL="1828800" lvl="3" indent="-228600" algn="l" rtl="0">
              <a:lnSpc>
                <a:spcPct val="101000"/>
              </a:lnSpc>
              <a:spcBef>
                <a:spcPts val="1100"/>
              </a:spcBef>
              <a:spcAft>
                <a:spcPts val="0"/>
              </a:spcAft>
              <a:buSzPts val="800"/>
              <a:buNone/>
              <a:defRPr sz="900"/>
            </a:lvl4pPr>
            <a:lvl5pPr marL="2286000" lvl="4" indent="-228600" algn="l" rtl="0">
              <a:lnSpc>
                <a:spcPct val="101000"/>
              </a:lnSpc>
              <a:spcBef>
                <a:spcPts val="1100"/>
              </a:spcBef>
              <a:spcAft>
                <a:spcPts val="0"/>
              </a:spcAft>
              <a:buSzPts val="800"/>
              <a:buNone/>
              <a:defRPr sz="900"/>
            </a:lvl5pPr>
            <a:lvl6pPr marL="2743200" lvl="5" indent="-304800" algn="l" rtl="0">
              <a:lnSpc>
                <a:spcPct val="101000"/>
              </a:lnSpc>
              <a:spcBef>
                <a:spcPts val="1100"/>
              </a:spcBef>
              <a:spcAft>
                <a:spcPts val="0"/>
              </a:spcAft>
              <a:buSzPts val="1200"/>
              <a:buChar char="■"/>
              <a:defRPr/>
            </a:lvl6pPr>
            <a:lvl7pPr marL="3200400" lvl="6" indent="-304800" algn="l" rtl="0">
              <a:lnSpc>
                <a:spcPct val="101000"/>
              </a:lnSpc>
              <a:spcBef>
                <a:spcPts val="1100"/>
              </a:spcBef>
              <a:spcAft>
                <a:spcPts val="0"/>
              </a:spcAft>
              <a:buSzPts val="1200"/>
              <a:buChar char="●"/>
              <a:defRPr/>
            </a:lvl7pPr>
            <a:lvl8pPr marL="3657600" lvl="7" indent="-304800" algn="l" rtl="0">
              <a:lnSpc>
                <a:spcPct val="101000"/>
              </a:lnSpc>
              <a:spcBef>
                <a:spcPts val="1100"/>
              </a:spcBef>
              <a:spcAft>
                <a:spcPts val="0"/>
              </a:spcAft>
              <a:buSzPts val="1200"/>
              <a:buChar char="○"/>
              <a:defRPr/>
            </a:lvl8pPr>
            <a:lvl9pPr marL="4114800" lvl="8" indent="-304800" algn="l" rtl="0">
              <a:lnSpc>
                <a:spcPct val="101000"/>
              </a:lnSpc>
              <a:spcBef>
                <a:spcPts val="1100"/>
              </a:spcBef>
              <a:spcAft>
                <a:spcPts val="1100"/>
              </a:spcAft>
              <a:buSzPts val="1200"/>
              <a:buChar char="■"/>
              <a:defRPr/>
            </a:lvl9pPr>
          </a:lstStyle>
          <a:p>
            <a:endParaRPr/>
          </a:p>
        </p:txBody>
      </p:sp>
      <p:sp>
        <p:nvSpPr>
          <p:cNvPr id="62" name="Google Shape;62;p13"/>
          <p:cNvSpPr>
            <a:spLocks noGrp="1"/>
          </p:cNvSpPr>
          <p:nvPr>
            <p:ph type="body" idx="13"/>
          </p:nvPr>
        </p:nvSpPr>
        <p:spPr>
          <a:xfrm>
            <a:off x="6936408" y="1716471"/>
            <a:ext cx="1593000" cy="1593000"/>
          </a:xfrm>
          <a:prstGeom prst="ellipse">
            <a:avLst/>
          </a:prstGeom>
          <a:solidFill>
            <a:schemeClr val="accent5"/>
          </a:solidFill>
          <a:ln>
            <a:noFill/>
          </a:ln>
        </p:spPr>
        <p:txBody>
          <a:bodyPr spcFirstLastPara="1" wrap="square" lIns="0" tIns="0" rIns="0" bIns="0" anchor="ctr" anchorCtr="0">
            <a:normAutofit/>
          </a:bodyPr>
          <a:lstStyle>
            <a:lvl1pPr marL="457200" lvl="0" indent="-228600" algn="ctr" rtl="0">
              <a:lnSpc>
                <a:spcPct val="101000"/>
              </a:lnSpc>
              <a:spcBef>
                <a:spcPts val="0"/>
              </a:spcBef>
              <a:spcAft>
                <a:spcPts val="0"/>
              </a:spcAft>
              <a:buSzPts val="1600"/>
              <a:buNone/>
              <a:defRPr sz="1800" b="1">
                <a:solidFill>
                  <a:schemeClr val="lt2"/>
                </a:solidFill>
              </a:defRPr>
            </a:lvl1pPr>
            <a:lvl2pPr marL="914400" lvl="1" indent="-228600" algn="l" rtl="0">
              <a:lnSpc>
                <a:spcPct val="101000"/>
              </a:lnSpc>
              <a:spcBef>
                <a:spcPts val="1100"/>
              </a:spcBef>
              <a:spcAft>
                <a:spcPts val="0"/>
              </a:spcAft>
              <a:buSzPts val="800"/>
              <a:buNone/>
              <a:defRPr sz="900"/>
            </a:lvl2pPr>
            <a:lvl3pPr marL="1371600" lvl="2" indent="-228600" algn="l" rtl="0">
              <a:lnSpc>
                <a:spcPct val="101000"/>
              </a:lnSpc>
              <a:spcBef>
                <a:spcPts val="1100"/>
              </a:spcBef>
              <a:spcAft>
                <a:spcPts val="0"/>
              </a:spcAft>
              <a:buSzPts val="800"/>
              <a:buNone/>
              <a:defRPr sz="900"/>
            </a:lvl3pPr>
            <a:lvl4pPr marL="1828800" lvl="3" indent="-228600" algn="l" rtl="0">
              <a:lnSpc>
                <a:spcPct val="101000"/>
              </a:lnSpc>
              <a:spcBef>
                <a:spcPts val="1100"/>
              </a:spcBef>
              <a:spcAft>
                <a:spcPts val="0"/>
              </a:spcAft>
              <a:buSzPts val="800"/>
              <a:buNone/>
              <a:defRPr sz="900"/>
            </a:lvl4pPr>
            <a:lvl5pPr marL="2286000" lvl="4" indent="-228600" algn="l" rtl="0">
              <a:lnSpc>
                <a:spcPct val="101000"/>
              </a:lnSpc>
              <a:spcBef>
                <a:spcPts val="1100"/>
              </a:spcBef>
              <a:spcAft>
                <a:spcPts val="0"/>
              </a:spcAft>
              <a:buSzPts val="800"/>
              <a:buNone/>
              <a:defRPr sz="900"/>
            </a:lvl5pPr>
            <a:lvl6pPr marL="2743200" lvl="5" indent="-304800" algn="l" rtl="0">
              <a:lnSpc>
                <a:spcPct val="101000"/>
              </a:lnSpc>
              <a:spcBef>
                <a:spcPts val="1100"/>
              </a:spcBef>
              <a:spcAft>
                <a:spcPts val="0"/>
              </a:spcAft>
              <a:buSzPts val="1200"/>
              <a:buChar char="■"/>
              <a:defRPr/>
            </a:lvl6pPr>
            <a:lvl7pPr marL="3200400" lvl="6" indent="-304800" algn="l" rtl="0">
              <a:lnSpc>
                <a:spcPct val="101000"/>
              </a:lnSpc>
              <a:spcBef>
                <a:spcPts val="1100"/>
              </a:spcBef>
              <a:spcAft>
                <a:spcPts val="0"/>
              </a:spcAft>
              <a:buSzPts val="1200"/>
              <a:buChar char="●"/>
              <a:defRPr/>
            </a:lvl7pPr>
            <a:lvl8pPr marL="3657600" lvl="7" indent="-304800" algn="l" rtl="0">
              <a:lnSpc>
                <a:spcPct val="101000"/>
              </a:lnSpc>
              <a:spcBef>
                <a:spcPts val="1100"/>
              </a:spcBef>
              <a:spcAft>
                <a:spcPts val="0"/>
              </a:spcAft>
              <a:buSzPts val="1200"/>
              <a:buChar char="○"/>
              <a:defRPr/>
            </a:lvl8pPr>
            <a:lvl9pPr marL="4114800" lvl="8" indent="-304800" algn="l" rtl="0">
              <a:lnSpc>
                <a:spcPct val="101000"/>
              </a:lnSpc>
              <a:spcBef>
                <a:spcPts val="1100"/>
              </a:spcBef>
              <a:spcAft>
                <a:spcPts val="1100"/>
              </a:spcAft>
              <a:buSzPts val="12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a"/>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DD8"/>
        </a:solidFill>
        <a:effectLst/>
      </p:bgPr>
    </p:bg>
    <p:spTree>
      <p:nvGrpSpPr>
        <p:cNvPr id="1" name=""/>
        <p:cNvGrpSpPr/>
        <p:nvPr/>
      </p:nvGrpSpPr>
      <p:grpSpPr>
        <a:xfrm>
          <a:off x="0" y="0"/>
          <a:ext cx="0" cy="0"/>
          <a:chOff x="0" y="0"/>
          <a:chExt cx="0" cy="0"/>
        </a:xfrm>
      </p:grpSpPr>
      <p:sp>
        <p:nvSpPr>
          <p:cNvPr id="5" name="Rektangel: afrundede hjørner 4">
            <a:extLst>
              <a:ext uri="{FF2B5EF4-FFF2-40B4-BE49-F238E27FC236}">
                <a16:creationId xmlns:a16="http://schemas.microsoft.com/office/drawing/2014/main" id="{72ADADE7-F661-8096-BED5-E6319113E09D}"/>
              </a:ext>
            </a:extLst>
          </p:cNvPr>
          <p:cNvSpPr/>
          <p:nvPr/>
        </p:nvSpPr>
        <p:spPr>
          <a:xfrm>
            <a:off x="194807" y="197789"/>
            <a:ext cx="8754386" cy="4738977"/>
          </a:xfrm>
          <a:custGeom>
            <a:avLst/>
            <a:gdLst>
              <a:gd name="connsiteX0" fmla="*/ 0 w 8754386"/>
              <a:gd name="connsiteY0" fmla="*/ 789845 h 4738977"/>
              <a:gd name="connsiteX1" fmla="*/ 789845 w 8754386"/>
              <a:gd name="connsiteY1" fmla="*/ 0 h 4738977"/>
              <a:gd name="connsiteX2" fmla="*/ 1315989 w 8754386"/>
              <a:gd name="connsiteY2" fmla="*/ 0 h 4738977"/>
              <a:gd name="connsiteX3" fmla="*/ 1770387 w 8754386"/>
              <a:gd name="connsiteY3" fmla="*/ 0 h 4738977"/>
              <a:gd name="connsiteX4" fmla="*/ 2153037 w 8754386"/>
              <a:gd name="connsiteY4" fmla="*/ 0 h 4738977"/>
              <a:gd name="connsiteX5" fmla="*/ 2607435 w 8754386"/>
              <a:gd name="connsiteY5" fmla="*/ 0 h 4738977"/>
              <a:gd name="connsiteX6" fmla="*/ 3348820 w 8754386"/>
              <a:gd name="connsiteY6" fmla="*/ 0 h 4738977"/>
              <a:gd name="connsiteX7" fmla="*/ 3874964 w 8754386"/>
              <a:gd name="connsiteY7" fmla="*/ 0 h 4738977"/>
              <a:gd name="connsiteX8" fmla="*/ 4472856 w 8754386"/>
              <a:gd name="connsiteY8" fmla="*/ 0 h 4738977"/>
              <a:gd name="connsiteX9" fmla="*/ 4927253 w 8754386"/>
              <a:gd name="connsiteY9" fmla="*/ 0 h 4738977"/>
              <a:gd name="connsiteX10" fmla="*/ 5596891 w 8754386"/>
              <a:gd name="connsiteY10" fmla="*/ 0 h 4738977"/>
              <a:gd name="connsiteX11" fmla="*/ 5979542 w 8754386"/>
              <a:gd name="connsiteY11" fmla="*/ 0 h 4738977"/>
              <a:gd name="connsiteX12" fmla="*/ 6362192 w 8754386"/>
              <a:gd name="connsiteY12" fmla="*/ 0 h 4738977"/>
              <a:gd name="connsiteX13" fmla="*/ 6960084 w 8754386"/>
              <a:gd name="connsiteY13" fmla="*/ 0 h 4738977"/>
              <a:gd name="connsiteX14" fmla="*/ 7964541 w 8754386"/>
              <a:gd name="connsiteY14" fmla="*/ 0 h 4738977"/>
              <a:gd name="connsiteX15" fmla="*/ 8754386 w 8754386"/>
              <a:gd name="connsiteY15" fmla="*/ 789845 h 4738977"/>
              <a:gd name="connsiteX16" fmla="*/ 8754386 w 8754386"/>
              <a:gd name="connsiteY16" fmla="*/ 1379579 h 4738977"/>
              <a:gd name="connsiteX17" fmla="*/ 8754386 w 8754386"/>
              <a:gd name="connsiteY17" fmla="*/ 1874534 h 4738977"/>
              <a:gd name="connsiteX18" fmla="*/ 8754386 w 8754386"/>
              <a:gd name="connsiteY18" fmla="*/ 2432674 h 4738977"/>
              <a:gd name="connsiteX19" fmla="*/ 8754386 w 8754386"/>
              <a:gd name="connsiteY19" fmla="*/ 2896036 h 4738977"/>
              <a:gd name="connsiteX20" fmla="*/ 8754386 w 8754386"/>
              <a:gd name="connsiteY20" fmla="*/ 3422584 h 4738977"/>
              <a:gd name="connsiteX21" fmla="*/ 8754386 w 8754386"/>
              <a:gd name="connsiteY21" fmla="*/ 3949132 h 4738977"/>
              <a:gd name="connsiteX22" fmla="*/ 7964541 w 8754386"/>
              <a:gd name="connsiteY22" fmla="*/ 4738977 h 4738977"/>
              <a:gd name="connsiteX23" fmla="*/ 7510144 w 8754386"/>
              <a:gd name="connsiteY23" fmla="*/ 4738977 h 4738977"/>
              <a:gd name="connsiteX24" fmla="*/ 7127493 w 8754386"/>
              <a:gd name="connsiteY24" fmla="*/ 4738977 h 4738977"/>
              <a:gd name="connsiteX25" fmla="*/ 6601349 w 8754386"/>
              <a:gd name="connsiteY25" fmla="*/ 4738977 h 4738977"/>
              <a:gd name="connsiteX26" fmla="*/ 6218698 w 8754386"/>
              <a:gd name="connsiteY26" fmla="*/ 4738977 h 4738977"/>
              <a:gd name="connsiteX27" fmla="*/ 5692554 w 8754386"/>
              <a:gd name="connsiteY27" fmla="*/ 4738977 h 4738977"/>
              <a:gd name="connsiteX28" fmla="*/ 5238157 w 8754386"/>
              <a:gd name="connsiteY28" fmla="*/ 4738977 h 4738977"/>
              <a:gd name="connsiteX29" fmla="*/ 4568518 w 8754386"/>
              <a:gd name="connsiteY29" fmla="*/ 4738977 h 4738977"/>
              <a:gd name="connsiteX30" fmla="*/ 3970627 w 8754386"/>
              <a:gd name="connsiteY30" fmla="*/ 4738977 h 4738977"/>
              <a:gd name="connsiteX31" fmla="*/ 3372736 w 8754386"/>
              <a:gd name="connsiteY31" fmla="*/ 4738977 h 4738977"/>
              <a:gd name="connsiteX32" fmla="*/ 2703097 w 8754386"/>
              <a:gd name="connsiteY32" fmla="*/ 4738977 h 4738977"/>
              <a:gd name="connsiteX33" fmla="*/ 2248700 w 8754386"/>
              <a:gd name="connsiteY33" fmla="*/ 4738977 h 4738977"/>
              <a:gd name="connsiteX34" fmla="*/ 1650809 w 8754386"/>
              <a:gd name="connsiteY34" fmla="*/ 4738977 h 4738977"/>
              <a:gd name="connsiteX35" fmla="*/ 789845 w 8754386"/>
              <a:gd name="connsiteY35" fmla="*/ 4738977 h 4738977"/>
              <a:gd name="connsiteX36" fmla="*/ 0 w 8754386"/>
              <a:gd name="connsiteY36" fmla="*/ 3949132 h 4738977"/>
              <a:gd name="connsiteX37" fmla="*/ 0 w 8754386"/>
              <a:gd name="connsiteY37" fmla="*/ 3454177 h 4738977"/>
              <a:gd name="connsiteX38" fmla="*/ 0 w 8754386"/>
              <a:gd name="connsiteY38" fmla="*/ 2927629 h 4738977"/>
              <a:gd name="connsiteX39" fmla="*/ 0 w 8754386"/>
              <a:gd name="connsiteY39" fmla="*/ 2369489 h 4738977"/>
              <a:gd name="connsiteX40" fmla="*/ 0 w 8754386"/>
              <a:gd name="connsiteY40" fmla="*/ 1937719 h 4738977"/>
              <a:gd name="connsiteX41" fmla="*/ 0 w 8754386"/>
              <a:gd name="connsiteY41" fmla="*/ 1474357 h 4738977"/>
              <a:gd name="connsiteX42" fmla="*/ 0 w 8754386"/>
              <a:gd name="connsiteY42" fmla="*/ 789845 h 473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754386" h="4738977" fill="none" extrusionOk="0">
                <a:moveTo>
                  <a:pt x="0" y="789845"/>
                </a:moveTo>
                <a:cubicBezTo>
                  <a:pt x="54476" y="438051"/>
                  <a:pt x="277422" y="-30812"/>
                  <a:pt x="789845" y="0"/>
                </a:cubicBezTo>
                <a:cubicBezTo>
                  <a:pt x="986806" y="-22011"/>
                  <a:pt x="1099304" y="18753"/>
                  <a:pt x="1315989" y="0"/>
                </a:cubicBezTo>
                <a:cubicBezTo>
                  <a:pt x="1532674" y="-18753"/>
                  <a:pt x="1635803" y="54100"/>
                  <a:pt x="1770387" y="0"/>
                </a:cubicBezTo>
                <a:cubicBezTo>
                  <a:pt x="1904971" y="-54100"/>
                  <a:pt x="2037215" y="26256"/>
                  <a:pt x="2153037" y="0"/>
                </a:cubicBezTo>
                <a:cubicBezTo>
                  <a:pt x="2268859" y="-26256"/>
                  <a:pt x="2446743" y="40514"/>
                  <a:pt x="2607435" y="0"/>
                </a:cubicBezTo>
                <a:cubicBezTo>
                  <a:pt x="2768127" y="-40514"/>
                  <a:pt x="3047489" y="45372"/>
                  <a:pt x="3348820" y="0"/>
                </a:cubicBezTo>
                <a:cubicBezTo>
                  <a:pt x="3650152" y="-45372"/>
                  <a:pt x="3668478" y="55354"/>
                  <a:pt x="3874964" y="0"/>
                </a:cubicBezTo>
                <a:cubicBezTo>
                  <a:pt x="4081450" y="-55354"/>
                  <a:pt x="4263938" y="69046"/>
                  <a:pt x="4472856" y="0"/>
                </a:cubicBezTo>
                <a:cubicBezTo>
                  <a:pt x="4681774" y="-69046"/>
                  <a:pt x="4724399" y="40842"/>
                  <a:pt x="4927253" y="0"/>
                </a:cubicBezTo>
                <a:cubicBezTo>
                  <a:pt x="5130107" y="-40842"/>
                  <a:pt x="5454297" y="56431"/>
                  <a:pt x="5596891" y="0"/>
                </a:cubicBezTo>
                <a:cubicBezTo>
                  <a:pt x="5739485" y="-56431"/>
                  <a:pt x="5798678" y="31523"/>
                  <a:pt x="5979542" y="0"/>
                </a:cubicBezTo>
                <a:cubicBezTo>
                  <a:pt x="6160406" y="-31523"/>
                  <a:pt x="6206828" y="43742"/>
                  <a:pt x="6362192" y="0"/>
                </a:cubicBezTo>
                <a:cubicBezTo>
                  <a:pt x="6517556" y="-43742"/>
                  <a:pt x="6664073" y="8912"/>
                  <a:pt x="6960084" y="0"/>
                </a:cubicBezTo>
                <a:cubicBezTo>
                  <a:pt x="7256095" y="-8912"/>
                  <a:pt x="7652078" y="64206"/>
                  <a:pt x="7964541" y="0"/>
                </a:cubicBezTo>
                <a:cubicBezTo>
                  <a:pt x="8308324" y="-8364"/>
                  <a:pt x="8777566" y="231487"/>
                  <a:pt x="8754386" y="789845"/>
                </a:cubicBezTo>
                <a:cubicBezTo>
                  <a:pt x="8778252" y="1066674"/>
                  <a:pt x="8721194" y="1250436"/>
                  <a:pt x="8754386" y="1379579"/>
                </a:cubicBezTo>
                <a:cubicBezTo>
                  <a:pt x="8787578" y="1508722"/>
                  <a:pt x="8725421" y="1634152"/>
                  <a:pt x="8754386" y="1874534"/>
                </a:cubicBezTo>
                <a:cubicBezTo>
                  <a:pt x="8783351" y="2114916"/>
                  <a:pt x="8688541" y="2205639"/>
                  <a:pt x="8754386" y="2432674"/>
                </a:cubicBezTo>
                <a:cubicBezTo>
                  <a:pt x="8820231" y="2659709"/>
                  <a:pt x="8716770" y="2700276"/>
                  <a:pt x="8754386" y="2896036"/>
                </a:cubicBezTo>
                <a:cubicBezTo>
                  <a:pt x="8792002" y="3091796"/>
                  <a:pt x="8713987" y="3303865"/>
                  <a:pt x="8754386" y="3422584"/>
                </a:cubicBezTo>
                <a:cubicBezTo>
                  <a:pt x="8794785" y="3541303"/>
                  <a:pt x="8695641" y="3731011"/>
                  <a:pt x="8754386" y="3949132"/>
                </a:cubicBezTo>
                <a:cubicBezTo>
                  <a:pt x="8695691" y="4341178"/>
                  <a:pt x="8428927" y="4725755"/>
                  <a:pt x="7964541" y="4738977"/>
                </a:cubicBezTo>
                <a:cubicBezTo>
                  <a:pt x="7827876" y="4754586"/>
                  <a:pt x="7695887" y="4694768"/>
                  <a:pt x="7510144" y="4738977"/>
                </a:cubicBezTo>
                <a:cubicBezTo>
                  <a:pt x="7324401" y="4783186"/>
                  <a:pt x="7306343" y="4721725"/>
                  <a:pt x="7127493" y="4738977"/>
                </a:cubicBezTo>
                <a:cubicBezTo>
                  <a:pt x="6948643" y="4756229"/>
                  <a:pt x="6745521" y="4734953"/>
                  <a:pt x="6601349" y="4738977"/>
                </a:cubicBezTo>
                <a:cubicBezTo>
                  <a:pt x="6457177" y="4743001"/>
                  <a:pt x="6305117" y="4708916"/>
                  <a:pt x="6218698" y="4738977"/>
                </a:cubicBezTo>
                <a:cubicBezTo>
                  <a:pt x="6132279" y="4769038"/>
                  <a:pt x="5828505" y="4678764"/>
                  <a:pt x="5692554" y="4738977"/>
                </a:cubicBezTo>
                <a:cubicBezTo>
                  <a:pt x="5556603" y="4799190"/>
                  <a:pt x="5452791" y="4724294"/>
                  <a:pt x="5238157" y="4738977"/>
                </a:cubicBezTo>
                <a:cubicBezTo>
                  <a:pt x="5023523" y="4753660"/>
                  <a:pt x="4887893" y="4668429"/>
                  <a:pt x="4568518" y="4738977"/>
                </a:cubicBezTo>
                <a:cubicBezTo>
                  <a:pt x="4249143" y="4809525"/>
                  <a:pt x="4236320" y="4711131"/>
                  <a:pt x="3970627" y="4738977"/>
                </a:cubicBezTo>
                <a:cubicBezTo>
                  <a:pt x="3704934" y="4766823"/>
                  <a:pt x="3554060" y="4718870"/>
                  <a:pt x="3372736" y="4738977"/>
                </a:cubicBezTo>
                <a:cubicBezTo>
                  <a:pt x="3191412" y="4759084"/>
                  <a:pt x="2933321" y="4667089"/>
                  <a:pt x="2703097" y="4738977"/>
                </a:cubicBezTo>
                <a:cubicBezTo>
                  <a:pt x="2472873" y="4810865"/>
                  <a:pt x="2414141" y="4694135"/>
                  <a:pt x="2248700" y="4738977"/>
                </a:cubicBezTo>
                <a:cubicBezTo>
                  <a:pt x="2083259" y="4783819"/>
                  <a:pt x="1796913" y="4668734"/>
                  <a:pt x="1650809" y="4738977"/>
                </a:cubicBezTo>
                <a:cubicBezTo>
                  <a:pt x="1504705" y="4809220"/>
                  <a:pt x="1011525" y="4720815"/>
                  <a:pt x="789845" y="4738977"/>
                </a:cubicBezTo>
                <a:cubicBezTo>
                  <a:pt x="234188" y="4703388"/>
                  <a:pt x="-51604" y="4376922"/>
                  <a:pt x="0" y="3949132"/>
                </a:cubicBezTo>
                <a:cubicBezTo>
                  <a:pt x="-36064" y="3802141"/>
                  <a:pt x="8805" y="3647479"/>
                  <a:pt x="0" y="3454177"/>
                </a:cubicBezTo>
                <a:cubicBezTo>
                  <a:pt x="-8805" y="3260876"/>
                  <a:pt x="57216" y="3093592"/>
                  <a:pt x="0" y="2927629"/>
                </a:cubicBezTo>
                <a:cubicBezTo>
                  <a:pt x="-57216" y="2761666"/>
                  <a:pt x="58217" y="2507891"/>
                  <a:pt x="0" y="2369489"/>
                </a:cubicBezTo>
                <a:cubicBezTo>
                  <a:pt x="-58217" y="2231087"/>
                  <a:pt x="50487" y="2053269"/>
                  <a:pt x="0" y="1937719"/>
                </a:cubicBezTo>
                <a:cubicBezTo>
                  <a:pt x="-50487" y="1822169"/>
                  <a:pt x="10582" y="1604966"/>
                  <a:pt x="0" y="1474357"/>
                </a:cubicBezTo>
                <a:cubicBezTo>
                  <a:pt x="-10582" y="1343748"/>
                  <a:pt x="63308" y="1099843"/>
                  <a:pt x="0" y="789845"/>
                </a:cubicBezTo>
                <a:close/>
              </a:path>
              <a:path w="8754386" h="4738977" stroke="0" extrusionOk="0">
                <a:moveTo>
                  <a:pt x="0" y="789845"/>
                </a:moveTo>
                <a:cubicBezTo>
                  <a:pt x="101069" y="350736"/>
                  <a:pt x="325155" y="-65134"/>
                  <a:pt x="789845" y="0"/>
                </a:cubicBezTo>
                <a:cubicBezTo>
                  <a:pt x="940347" y="-48170"/>
                  <a:pt x="1125090" y="42894"/>
                  <a:pt x="1244242" y="0"/>
                </a:cubicBezTo>
                <a:cubicBezTo>
                  <a:pt x="1363394" y="-42894"/>
                  <a:pt x="1633705" y="4170"/>
                  <a:pt x="1913881" y="0"/>
                </a:cubicBezTo>
                <a:cubicBezTo>
                  <a:pt x="2194057" y="-4170"/>
                  <a:pt x="2154484" y="3082"/>
                  <a:pt x="2296531" y="0"/>
                </a:cubicBezTo>
                <a:cubicBezTo>
                  <a:pt x="2438578" y="-3082"/>
                  <a:pt x="2600112" y="26940"/>
                  <a:pt x="2822676" y="0"/>
                </a:cubicBezTo>
                <a:cubicBezTo>
                  <a:pt x="3045241" y="-26940"/>
                  <a:pt x="3111343" y="20200"/>
                  <a:pt x="3277073" y="0"/>
                </a:cubicBezTo>
                <a:cubicBezTo>
                  <a:pt x="3442803" y="-20200"/>
                  <a:pt x="3634155" y="2625"/>
                  <a:pt x="3731470" y="0"/>
                </a:cubicBezTo>
                <a:cubicBezTo>
                  <a:pt x="3828785" y="-2625"/>
                  <a:pt x="3968962" y="5791"/>
                  <a:pt x="4114121" y="0"/>
                </a:cubicBezTo>
                <a:cubicBezTo>
                  <a:pt x="4259280" y="-5791"/>
                  <a:pt x="4514439" y="11680"/>
                  <a:pt x="4855506" y="0"/>
                </a:cubicBezTo>
                <a:cubicBezTo>
                  <a:pt x="5196573" y="-11680"/>
                  <a:pt x="5088836" y="16416"/>
                  <a:pt x="5238157" y="0"/>
                </a:cubicBezTo>
                <a:cubicBezTo>
                  <a:pt x="5387478" y="-16416"/>
                  <a:pt x="5499175" y="8563"/>
                  <a:pt x="5692554" y="0"/>
                </a:cubicBezTo>
                <a:cubicBezTo>
                  <a:pt x="5885933" y="-8563"/>
                  <a:pt x="6132049" y="15965"/>
                  <a:pt x="6433939" y="0"/>
                </a:cubicBezTo>
                <a:cubicBezTo>
                  <a:pt x="6735830" y="-15965"/>
                  <a:pt x="6652945" y="19524"/>
                  <a:pt x="6816590" y="0"/>
                </a:cubicBezTo>
                <a:cubicBezTo>
                  <a:pt x="6980235" y="-19524"/>
                  <a:pt x="7111989" y="26285"/>
                  <a:pt x="7199240" y="0"/>
                </a:cubicBezTo>
                <a:cubicBezTo>
                  <a:pt x="7286491" y="-26285"/>
                  <a:pt x="7633203" y="77056"/>
                  <a:pt x="7964541" y="0"/>
                </a:cubicBezTo>
                <a:cubicBezTo>
                  <a:pt x="8476632" y="-3830"/>
                  <a:pt x="8783154" y="441464"/>
                  <a:pt x="8754386" y="789845"/>
                </a:cubicBezTo>
                <a:cubicBezTo>
                  <a:pt x="8791198" y="917965"/>
                  <a:pt x="8742990" y="1133861"/>
                  <a:pt x="8754386" y="1221614"/>
                </a:cubicBezTo>
                <a:cubicBezTo>
                  <a:pt x="8765782" y="1309367"/>
                  <a:pt x="8705342" y="1465127"/>
                  <a:pt x="8754386" y="1653383"/>
                </a:cubicBezTo>
                <a:cubicBezTo>
                  <a:pt x="8803430" y="1841639"/>
                  <a:pt x="8691681" y="2054424"/>
                  <a:pt x="8754386" y="2211524"/>
                </a:cubicBezTo>
                <a:cubicBezTo>
                  <a:pt x="8817091" y="2368624"/>
                  <a:pt x="8725405" y="2462078"/>
                  <a:pt x="8754386" y="2706479"/>
                </a:cubicBezTo>
                <a:cubicBezTo>
                  <a:pt x="8783367" y="2950881"/>
                  <a:pt x="8734530" y="3034036"/>
                  <a:pt x="8754386" y="3296213"/>
                </a:cubicBezTo>
                <a:cubicBezTo>
                  <a:pt x="8774242" y="3558390"/>
                  <a:pt x="8706014" y="3766644"/>
                  <a:pt x="8754386" y="3949132"/>
                </a:cubicBezTo>
                <a:cubicBezTo>
                  <a:pt x="8800103" y="4368733"/>
                  <a:pt x="8485171" y="4781422"/>
                  <a:pt x="7964541" y="4738977"/>
                </a:cubicBezTo>
                <a:cubicBezTo>
                  <a:pt x="7827373" y="4778103"/>
                  <a:pt x="7674553" y="4686495"/>
                  <a:pt x="7438397" y="4738977"/>
                </a:cubicBezTo>
                <a:cubicBezTo>
                  <a:pt x="7202241" y="4791459"/>
                  <a:pt x="7053174" y="4723175"/>
                  <a:pt x="6840505" y="4738977"/>
                </a:cubicBezTo>
                <a:cubicBezTo>
                  <a:pt x="6627836" y="4754779"/>
                  <a:pt x="6410181" y="4711234"/>
                  <a:pt x="6170867" y="4738977"/>
                </a:cubicBezTo>
                <a:cubicBezTo>
                  <a:pt x="5931553" y="4766720"/>
                  <a:pt x="5835300" y="4732794"/>
                  <a:pt x="5716470" y="4738977"/>
                </a:cubicBezTo>
                <a:cubicBezTo>
                  <a:pt x="5597640" y="4745160"/>
                  <a:pt x="5301331" y="4686379"/>
                  <a:pt x="5190325" y="4738977"/>
                </a:cubicBezTo>
                <a:cubicBezTo>
                  <a:pt x="5079319" y="4791575"/>
                  <a:pt x="4945902" y="4700311"/>
                  <a:pt x="4807675" y="4738977"/>
                </a:cubicBezTo>
                <a:cubicBezTo>
                  <a:pt x="4669448" y="4777643"/>
                  <a:pt x="4415167" y="4678724"/>
                  <a:pt x="4281530" y="4738977"/>
                </a:cubicBezTo>
                <a:cubicBezTo>
                  <a:pt x="4147894" y="4799230"/>
                  <a:pt x="4020292" y="4733452"/>
                  <a:pt x="3898880" y="4738977"/>
                </a:cubicBezTo>
                <a:cubicBezTo>
                  <a:pt x="3777468" y="4744502"/>
                  <a:pt x="3518654" y="4736793"/>
                  <a:pt x="3300989" y="4738977"/>
                </a:cubicBezTo>
                <a:cubicBezTo>
                  <a:pt x="3083324" y="4741161"/>
                  <a:pt x="2804013" y="4659874"/>
                  <a:pt x="2559603" y="4738977"/>
                </a:cubicBezTo>
                <a:cubicBezTo>
                  <a:pt x="2315193" y="4818080"/>
                  <a:pt x="2325655" y="4715838"/>
                  <a:pt x="2176953" y="4738977"/>
                </a:cubicBezTo>
                <a:cubicBezTo>
                  <a:pt x="2028251" y="4762116"/>
                  <a:pt x="1605314" y="4680707"/>
                  <a:pt x="1435568" y="4738977"/>
                </a:cubicBezTo>
                <a:cubicBezTo>
                  <a:pt x="1265822" y="4797247"/>
                  <a:pt x="1033065" y="4668072"/>
                  <a:pt x="789845" y="4738977"/>
                </a:cubicBezTo>
                <a:cubicBezTo>
                  <a:pt x="316821" y="4683495"/>
                  <a:pt x="38364" y="4465130"/>
                  <a:pt x="0" y="3949132"/>
                </a:cubicBezTo>
                <a:cubicBezTo>
                  <a:pt x="-39669" y="3662348"/>
                  <a:pt x="33218" y="3567682"/>
                  <a:pt x="0" y="3359398"/>
                </a:cubicBezTo>
                <a:cubicBezTo>
                  <a:pt x="-33218" y="3151114"/>
                  <a:pt x="12563" y="3007839"/>
                  <a:pt x="0" y="2832851"/>
                </a:cubicBezTo>
                <a:cubicBezTo>
                  <a:pt x="-12563" y="2657863"/>
                  <a:pt x="1582" y="2463631"/>
                  <a:pt x="0" y="2306303"/>
                </a:cubicBezTo>
                <a:cubicBezTo>
                  <a:pt x="-1582" y="2148975"/>
                  <a:pt x="23575" y="1936410"/>
                  <a:pt x="0" y="1842941"/>
                </a:cubicBezTo>
                <a:cubicBezTo>
                  <a:pt x="-23575" y="1749472"/>
                  <a:pt x="4447" y="1517782"/>
                  <a:pt x="0" y="1411171"/>
                </a:cubicBezTo>
                <a:cubicBezTo>
                  <a:pt x="-4447" y="1304560"/>
                  <a:pt x="40339" y="959175"/>
                  <a:pt x="0" y="789845"/>
                </a:cubicBezTo>
                <a:close/>
              </a:path>
            </a:pathLst>
          </a:custGeom>
          <a:solidFill>
            <a:schemeClr val="bg1"/>
          </a:solidFill>
          <a:ln w="12700">
            <a:solidFill>
              <a:schemeClr val="bg1"/>
            </a:solidFill>
            <a:extLst>
              <a:ext uri="{C807C97D-BFC1-408E-A445-0C87EB9F89A2}">
                <ask:lineSketchStyleProps xmlns:ask="http://schemas.microsoft.com/office/drawing/2018/sketchyshapes" sd="3767437747">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6CE07A27-B46B-8CBF-0BA0-6888D93D8ADF}"/>
              </a:ext>
            </a:extLst>
          </p:cNvPr>
          <p:cNvSpPr>
            <a:spLocks noGrp="1"/>
          </p:cNvSpPr>
          <p:nvPr>
            <p:ph type="title"/>
          </p:nvPr>
        </p:nvSpPr>
        <p:spPr/>
        <p:txBody>
          <a:bodyPr>
            <a:normAutofit fontScale="90000"/>
          </a:bodyPr>
          <a:lstStyle/>
          <a:p>
            <a:r>
              <a:rPr lang="da-DK" sz="3100" b="1" dirty="0">
                <a:solidFill>
                  <a:schemeClr val="dk2"/>
                </a:solidFill>
                <a:latin typeface="Economica"/>
                <a:ea typeface="Economica"/>
                <a:cs typeface="Economica"/>
                <a:sym typeface="Economica"/>
              </a:rPr>
              <a:t>Spilelementer</a:t>
            </a:r>
            <a:br>
              <a:rPr lang="da-DK" sz="2400" b="1" dirty="0">
                <a:solidFill>
                  <a:schemeClr val="dk2"/>
                </a:solidFill>
                <a:latin typeface="Economica"/>
                <a:ea typeface="Economica"/>
                <a:cs typeface="Economica"/>
                <a:sym typeface="Economica"/>
              </a:rPr>
            </a:br>
            <a:br>
              <a:rPr lang="da-DK" sz="600" dirty="0"/>
            </a:br>
            <a:endParaRPr lang="da-DK" dirty="0"/>
          </a:p>
        </p:txBody>
      </p:sp>
      <p:sp>
        <p:nvSpPr>
          <p:cNvPr id="3" name="Pladsholder til tekst 2">
            <a:extLst>
              <a:ext uri="{FF2B5EF4-FFF2-40B4-BE49-F238E27FC236}">
                <a16:creationId xmlns:a16="http://schemas.microsoft.com/office/drawing/2014/main" id="{8EC4A4EE-F0FC-988B-18E8-9A05429F9D79}"/>
              </a:ext>
            </a:extLst>
          </p:cNvPr>
          <p:cNvSpPr>
            <a:spLocks noGrp="1"/>
          </p:cNvSpPr>
          <p:nvPr>
            <p:ph type="body" idx="1"/>
          </p:nvPr>
        </p:nvSpPr>
        <p:spPr>
          <a:xfrm>
            <a:off x="311700" y="1152475"/>
            <a:ext cx="4260300" cy="3416400"/>
          </a:xfrm>
        </p:spPr>
        <p:txBody>
          <a:bodyPr>
            <a:normAutofit/>
          </a:bodyPr>
          <a:lstStyle/>
          <a:p>
            <a:pPr marL="114300" indent="0">
              <a:buNone/>
            </a:pPr>
            <a:r>
              <a:rPr lang="da-DK" sz="2400" dirty="0">
                <a:latin typeface="Economica" panose="020B0604020202020204" charset="0"/>
              </a:rPr>
              <a:t>Mål </a:t>
            </a:r>
          </a:p>
          <a:p>
            <a:pPr marL="114300" indent="0">
              <a:buNone/>
            </a:pPr>
            <a:r>
              <a:rPr lang="da-DK" sz="1400" dirty="0">
                <a:latin typeface="Economica" panose="020B0604020202020204" charset="0"/>
              </a:rPr>
              <a:t>Hvad handler spillet om? Hvordan vinder man?</a:t>
            </a:r>
          </a:p>
          <a:p>
            <a:pPr marL="114300" indent="0">
              <a:buNone/>
            </a:pPr>
            <a:endParaRPr lang="da-DK" dirty="0">
              <a:latin typeface="Economica" panose="020B0604020202020204" charset="0"/>
            </a:endParaRPr>
          </a:p>
          <a:p>
            <a:pPr marL="114300" indent="0">
              <a:buNone/>
            </a:pPr>
            <a:r>
              <a:rPr lang="da-DK" sz="2400" dirty="0">
                <a:latin typeface="Economica" panose="020B0604020202020204" charset="0"/>
              </a:rPr>
              <a:t>Spildynamik</a:t>
            </a:r>
          </a:p>
          <a:p>
            <a:pPr marL="114300" indent="0">
              <a:buNone/>
            </a:pPr>
            <a:r>
              <a:rPr lang="da-DK" sz="1400" dirty="0">
                <a:latin typeface="Economica" panose="020B0604020202020204" charset="0"/>
              </a:rPr>
              <a:t>Hvordan bevæger spillet sig fremad, og hvor meget kan spilleren styre?</a:t>
            </a:r>
          </a:p>
          <a:p>
            <a:pPr marL="114300" indent="0">
              <a:buNone/>
            </a:pPr>
            <a:endParaRPr lang="da-DK" dirty="0">
              <a:latin typeface="Economica" panose="020B0604020202020204" charset="0"/>
            </a:endParaRPr>
          </a:p>
          <a:p>
            <a:pPr marL="114300" indent="0">
              <a:buNone/>
            </a:pPr>
            <a:r>
              <a:rPr lang="da-DK" sz="2400" dirty="0">
                <a:latin typeface="Economica" panose="020B0604020202020204" charset="0"/>
              </a:rPr>
              <a:t>Genre</a:t>
            </a:r>
          </a:p>
          <a:p>
            <a:pPr marL="114300" indent="0">
              <a:buNone/>
            </a:pPr>
            <a:r>
              <a:rPr lang="da-DK" sz="1400" dirty="0">
                <a:latin typeface="Economica" panose="020B0604020202020204" charset="0"/>
              </a:rPr>
              <a:t>Hvad er spillets stil og spiltype?</a:t>
            </a:r>
          </a:p>
          <a:p>
            <a:pPr marL="114300" indent="0">
              <a:buNone/>
            </a:pPr>
            <a:endParaRPr lang="da-DK" dirty="0">
              <a:latin typeface="Economica" panose="020B0604020202020204" charset="0"/>
            </a:endParaRPr>
          </a:p>
          <a:p>
            <a:pPr marL="114300" indent="0">
              <a:buNone/>
            </a:pPr>
            <a:endParaRPr lang="da-DK" dirty="0"/>
          </a:p>
        </p:txBody>
      </p:sp>
      <p:sp>
        <p:nvSpPr>
          <p:cNvPr id="4" name="Pladsholder til tekst 2">
            <a:extLst>
              <a:ext uri="{FF2B5EF4-FFF2-40B4-BE49-F238E27FC236}">
                <a16:creationId xmlns:a16="http://schemas.microsoft.com/office/drawing/2014/main" id="{95B2F860-C7BC-D380-4FA2-0C4202B0C593}"/>
              </a:ext>
            </a:extLst>
          </p:cNvPr>
          <p:cNvSpPr txBox="1">
            <a:spLocks/>
          </p:cNvSpPr>
          <p:nvPr/>
        </p:nvSpPr>
        <p:spPr>
          <a:xfrm>
            <a:off x="4572000" y="1017725"/>
            <a:ext cx="4260300" cy="3416400"/>
          </a:xfrm>
          <a:prstGeom prst="rect">
            <a:avLst/>
          </a:prstGeom>
          <a:solidFill>
            <a:schemeClr val="bg1"/>
          </a:solid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Font typeface="Arial"/>
              <a:buNone/>
            </a:pPr>
            <a:r>
              <a:rPr lang="da-DK" sz="2400" dirty="0">
                <a:latin typeface="Economica" panose="020B0604020202020204" charset="0"/>
              </a:rPr>
              <a:t>Spillets verden</a:t>
            </a:r>
          </a:p>
          <a:p>
            <a:pPr marL="114300" indent="0">
              <a:buFont typeface="Arial"/>
              <a:buNone/>
            </a:pPr>
            <a:r>
              <a:rPr lang="da-DK" sz="1500" dirty="0">
                <a:latin typeface="Economica" panose="020B0604020202020204" charset="0"/>
              </a:rPr>
              <a:t>Hvordan ser spillet ud, hvad er der i spillet? Hvordan hænger lyd og grafik sammen? </a:t>
            </a:r>
          </a:p>
          <a:p>
            <a:pPr marL="114300" indent="0">
              <a:buFont typeface="Arial"/>
              <a:buNone/>
            </a:pPr>
            <a:endParaRPr lang="da-DK" dirty="0">
              <a:latin typeface="Economica" panose="020B0604020202020204" charset="0"/>
            </a:endParaRPr>
          </a:p>
          <a:p>
            <a:pPr marL="114300" indent="0">
              <a:buFont typeface="Arial"/>
              <a:buNone/>
            </a:pPr>
            <a:r>
              <a:rPr lang="da-DK" sz="2400" dirty="0">
                <a:latin typeface="Economica" panose="020B0604020202020204" charset="0"/>
              </a:rPr>
              <a:t>Udfordring </a:t>
            </a:r>
          </a:p>
          <a:p>
            <a:pPr marL="114300" indent="0">
              <a:buFont typeface="Arial"/>
              <a:buNone/>
            </a:pPr>
            <a:r>
              <a:rPr lang="da-DK" sz="1500" dirty="0">
                <a:latin typeface="Economica" panose="020B0604020202020204" charset="0"/>
              </a:rPr>
              <a:t>Hvilke forhindringer er der i spillet?</a:t>
            </a:r>
          </a:p>
          <a:p>
            <a:pPr marL="114300" indent="0">
              <a:buFont typeface="Arial"/>
              <a:buNone/>
            </a:pPr>
            <a:endParaRPr lang="da-DK" dirty="0">
              <a:latin typeface="Economica" panose="020B0604020202020204" charset="0"/>
            </a:endParaRPr>
          </a:p>
          <a:p>
            <a:pPr marL="114300" indent="0">
              <a:buFont typeface="Arial"/>
              <a:buNone/>
            </a:pPr>
            <a:r>
              <a:rPr lang="da-DK" sz="2400" dirty="0">
                <a:latin typeface="Economica" panose="020B0604020202020204" charset="0"/>
              </a:rPr>
              <a:t>Narrativ</a:t>
            </a:r>
          </a:p>
          <a:p>
            <a:pPr marL="114300" indent="0">
              <a:buFont typeface="Arial"/>
              <a:buNone/>
            </a:pPr>
            <a:r>
              <a:rPr lang="da-DK" sz="1500" dirty="0">
                <a:latin typeface="Economica" panose="020B0604020202020204" charset="0"/>
              </a:rPr>
              <a:t>Hvilken historie fortæller spillet?</a:t>
            </a:r>
          </a:p>
          <a:p>
            <a:pPr marL="114300" indent="0">
              <a:buFont typeface="Arial"/>
              <a:buNone/>
            </a:pPr>
            <a:endParaRPr lang="da-DK" sz="1200" dirty="0">
              <a:latin typeface="Economica" panose="020B0604020202020204" charset="0"/>
            </a:endParaRPr>
          </a:p>
          <a:p>
            <a:pPr marL="114300" indent="0">
              <a:buFont typeface="Arial"/>
              <a:buNone/>
            </a:pPr>
            <a:r>
              <a:rPr lang="da-DK" sz="2400" dirty="0">
                <a:latin typeface="Economica" panose="020B0604020202020204" charset="0"/>
              </a:rPr>
              <a:t>Mekanikker</a:t>
            </a:r>
          </a:p>
          <a:p>
            <a:pPr marL="114300" indent="0">
              <a:buFont typeface="Arial"/>
              <a:buNone/>
            </a:pPr>
            <a:r>
              <a:rPr lang="da-DK" sz="1500" dirty="0">
                <a:latin typeface="Economica" panose="020B0604020202020204" charset="0"/>
              </a:rPr>
              <a:t>Hvordan fungerer spillet? Hvad må man eller må man ikke? Hvad skal spilleren gøre når det er deres tur?</a:t>
            </a:r>
          </a:p>
          <a:p>
            <a:pPr marL="114300" indent="0">
              <a:buFont typeface="Arial"/>
              <a:buNone/>
            </a:pPr>
            <a:endParaRPr lang="da-DK" dirty="0"/>
          </a:p>
          <a:p>
            <a:pPr marL="114300" indent="0">
              <a:buFont typeface="Arial"/>
              <a:buNone/>
            </a:pPr>
            <a:endParaRPr lang="da-DK" dirty="0"/>
          </a:p>
        </p:txBody>
      </p:sp>
      <p:pic>
        <p:nvPicPr>
          <p:cNvPr id="11" name="Billede 10">
            <a:extLst>
              <a:ext uri="{FF2B5EF4-FFF2-40B4-BE49-F238E27FC236}">
                <a16:creationId xmlns:a16="http://schemas.microsoft.com/office/drawing/2014/main" id="{C648122F-72E8-AC06-A083-1CD20C98989A}"/>
              </a:ext>
            </a:extLst>
          </p:cNvPr>
          <p:cNvPicPr>
            <a:picLocks noChangeAspect="1"/>
          </p:cNvPicPr>
          <p:nvPr/>
        </p:nvPicPr>
        <p:blipFill>
          <a:blip r:embed="rId3"/>
          <a:stretch>
            <a:fillRect/>
          </a:stretch>
        </p:blipFill>
        <p:spPr>
          <a:xfrm flipH="1">
            <a:off x="7658565" y="4222455"/>
            <a:ext cx="899383" cy="558090"/>
          </a:xfrm>
          <a:prstGeom prst="rect">
            <a:avLst/>
          </a:prstGeom>
        </p:spPr>
      </p:pic>
      <p:pic>
        <p:nvPicPr>
          <p:cNvPr id="13" name="Billede 12">
            <a:extLst>
              <a:ext uri="{FF2B5EF4-FFF2-40B4-BE49-F238E27FC236}">
                <a16:creationId xmlns:a16="http://schemas.microsoft.com/office/drawing/2014/main" id="{08777C9C-CAEB-D1D2-24C2-532CB5BFE40F}"/>
              </a:ext>
            </a:extLst>
          </p:cNvPr>
          <p:cNvPicPr>
            <a:picLocks noChangeAspect="1"/>
          </p:cNvPicPr>
          <p:nvPr/>
        </p:nvPicPr>
        <p:blipFill>
          <a:blip r:embed="rId4"/>
          <a:stretch>
            <a:fillRect/>
          </a:stretch>
        </p:blipFill>
        <p:spPr>
          <a:xfrm rot="20826792">
            <a:off x="496224" y="4097092"/>
            <a:ext cx="573508" cy="565176"/>
          </a:xfrm>
          <a:prstGeom prst="rect">
            <a:avLst/>
          </a:prstGeom>
        </p:spPr>
      </p:pic>
      <p:pic>
        <p:nvPicPr>
          <p:cNvPr id="15" name="Billede 14">
            <a:extLst>
              <a:ext uri="{FF2B5EF4-FFF2-40B4-BE49-F238E27FC236}">
                <a16:creationId xmlns:a16="http://schemas.microsoft.com/office/drawing/2014/main" id="{1640E860-6EB7-C527-6B75-7BB545F31B62}"/>
              </a:ext>
            </a:extLst>
          </p:cNvPr>
          <p:cNvPicPr>
            <a:picLocks noChangeAspect="1"/>
          </p:cNvPicPr>
          <p:nvPr/>
        </p:nvPicPr>
        <p:blipFill>
          <a:blip r:embed="rId5"/>
          <a:stretch>
            <a:fillRect/>
          </a:stretch>
        </p:blipFill>
        <p:spPr>
          <a:xfrm>
            <a:off x="3639405" y="4215254"/>
            <a:ext cx="1128217" cy="707241"/>
          </a:xfrm>
          <a:prstGeom prst="rect">
            <a:avLst/>
          </a:prstGeom>
        </p:spPr>
      </p:pic>
      <p:pic>
        <p:nvPicPr>
          <p:cNvPr id="17" name="Billede 16">
            <a:extLst>
              <a:ext uri="{FF2B5EF4-FFF2-40B4-BE49-F238E27FC236}">
                <a16:creationId xmlns:a16="http://schemas.microsoft.com/office/drawing/2014/main" id="{B4121808-0811-C7BA-6311-2ADA695C6660}"/>
              </a:ext>
            </a:extLst>
          </p:cNvPr>
          <p:cNvPicPr>
            <a:picLocks noChangeAspect="1"/>
          </p:cNvPicPr>
          <p:nvPr/>
        </p:nvPicPr>
        <p:blipFill>
          <a:blip r:embed="rId6"/>
          <a:stretch>
            <a:fillRect/>
          </a:stretch>
        </p:blipFill>
        <p:spPr>
          <a:xfrm>
            <a:off x="7764405" y="2725925"/>
            <a:ext cx="1126342" cy="747915"/>
          </a:xfrm>
          <a:prstGeom prst="rect">
            <a:avLst/>
          </a:prstGeom>
        </p:spPr>
      </p:pic>
      <p:pic>
        <p:nvPicPr>
          <p:cNvPr id="19" name="Billede 18">
            <a:extLst>
              <a:ext uri="{FF2B5EF4-FFF2-40B4-BE49-F238E27FC236}">
                <a16:creationId xmlns:a16="http://schemas.microsoft.com/office/drawing/2014/main" id="{EBDE5F77-EC82-408A-A375-3A994736F154}"/>
              </a:ext>
            </a:extLst>
          </p:cNvPr>
          <p:cNvPicPr>
            <a:picLocks noChangeAspect="1"/>
          </p:cNvPicPr>
          <p:nvPr/>
        </p:nvPicPr>
        <p:blipFill>
          <a:blip r:embed="rId7"/>
          <a:stretch>
            <a:fillRect/>
          </a:stretch>
        </p:blipFill>
        <p:spPr>
          <a:xfrm>
            <a:off x="1260169" y="3998347"/>
            <a:ext cx="990050" cy="856774"/>
          </a:xfrm>
          <a:prstGeom prst="rect">
            <a:avLst/>
          </a:prstGeom>
        </p:spPr>
      </p:pic>
      <p:pic>
        <p:nvPicPr>
          <p:cNvPr id="21" name="Billede 20">
            <a:extLst>
              <a:ext uri="{FF2B5EF4-FFF2-40B4-BE49-F238E27FC236}">
                <a16:creationId xmlns:a16="http://schemas.microsoft.com/office/drawing/2014/main" id="{AAE729B4-8042-F340-4FB1-3010809A3918}"/>
              </a:ext>
            </a:extLst>
          </p:cNvPr>
          <p:cNvPicPr>
            <a:picLocks noChangeAspect="1"/>
          </p:cNvPicPr>
          <p:nvPr/>
        </p:nvPicPr>
        <p:blipFill>
          <a:blip r:embed="rId8"/>
          <a:stretch>
            <a:fillRect/>
          </a:stretch>
        </p:blipFill>
        <p:spPr>
          <a:xfrm rot="684256">
            <a:off x="6445070" y="4173949"/>
            <a:ext cx="817681" cy="688776"/>
          </a:xfrm>
          <a:prstGeom prst="rect">
            <a:avLst/>
          </a:prstGeom>
        </p:spPr>
      </p:pic>
      <p:pic>
        <p:nvPicPr>
          <p:cNvPr id="23" name="Billede 22">
            <a:extLst>
              <a:ext uri="{FF2B5EF4-FFF2-40B4-BE49-F238E27FC236}">
                <a16:creationId xmlns:a16="http://schemas.microsoft.com/office/drawing/2014/main" id="{75A2F953-FDC2-9530-B5B3-B262F83D9513}"/>
              </a:ext>
            </a:extLst>
          </p:cNvPr>
          <p:cNvPicPr>
            <a:picLocks noChangeAspect="1"/>
          </p:cNvPicPr>
          <p:nvPr/>
        </p:nvPicPr>
        <p:blipFill>
          <a:blip r:embed="rId9"/>
          <a:stretch>
            <a:fillRect/>
          </a:stretch>
        </p:blipFill>
        <p:spPr>
          <a:xfrm>
            <a:off x="5113912" y="4222454"/>
            <a:ext cx="937728" cy="644688"/>
          </a:xfrm>
          <a:prstGeom prst="rect">
            <a:avLst/>
          </a:prstGeom>
        </p:spPr>
      </p:pic>
      <p:pic>
        <p:nvPicPr>
          <p:cNvPr id="25" name="Billede 24">
            <a:extLst>
              <a:ext uri="{FF2B5EF4-FFF2-40B4-BE49-F238E27FC236}">
                <a16:creationId xmlns:a16="http://schemas.microsoft.com/office/drawing/2014/main" id="{74434FF7-8220-2B46-C711-9E34F0F6F547}"/>
              </a:ext>
            </a:extLst>
          </p:cNvPr>
          <p:cNvPicPr>
            <a:picLocks noChangeAspect="1"/>
          </p:cNvPicPr>
          <p:nvPr/>
        </p:nvPicPr>
        <p:blipFill>
          <a:blip r:embed="rId10"/>
          <a:stretch>
            <a:fillRect/>
          </a:stretch>
        </p:blipFill>
        <p:spPr>
          <a:xfrm>
            <a:off x="7658565" y="493198"/>
            <a:ext cx="1147058" cy="645773"/>
          </a:xfrm>
          <a:prstGeom prst="rect">
            <a:avLst/>
          </a:prstGeom>
        </p:spPr>
      </p:pic>
      <p:pic>
        <p:nvPicPr>
          <p:cNvPr id="27" name="Billede 26">
            <a:extLst>
              <a:ext uri="{FF2B5EF4-FFF2-40B4-BE49-F238E27FC236}">
                <a16:creationId xmlns:a16="http://schemas.microsoft.com/office/drawing/2014/main" id="{C642B970-CA69-0A64-2233-83E70BACB8BF}"/>
              </a:ext>
            </a:extLst>
          </p:cNvPr>
          <p:cNvPicPr>
            <a:picLocks noChangeAspect="1"/>
          </p:cNvPicPr>
          <p:nvPr/>
        </p:nvPicPr>
        <p:blipFill>
          <a:blip r:embed="rId11"/>
          <a:stretch>
            <a:fillRect/>
          </a:stretch>
        </p:blipFill>
        <p:spPr>
          <a:xfrm>
            <a:off x="8151613" y="1887586"/>
            <a:ext cx="654010" cy="690537"/>
          </a:xfrm>
          <a:prstGeom prst="rect">
            <a:avLst/>
          </a:prstGeom>
        </p:spPr>
      </p:pic>
      <p:pic>
        <p:nvPicPr>
          <p:cNvPr id="29" name="Billede 28">
            <a:extLst>
              <a:ext uri="{FF2B5EF4-FFF2-40B4-BE49-F238E27FC236}">
                <a16:creationId xmlns:a16="http://schemas.microsoft.com/office/drawing/2014/main" id="{C3D44459-603F-61F7-3578-A107DD6775E8}"/>
              </a:ext>
            </a:extLst>
          </p:cNvPr>
          <p:cNvPicPr>
            <a:picLocks noChangeAspect="1"/>
          </p:cNvPicPr>
          <p:nvPr/>
        </p:nvPicPr>
        <p:blipFill>
          <a:blip r:embed="rId12"/>
          <a:stretch>
            <a:fillRect/>
          </a:stretch>
        </p:blipFill>
        <p:spPr>
          <a:xfrm>
            <a:off x="2489258" y="4222454"/>
            <a:ext cx="758902" cy="630695"/>
          </a:xfrm>
          <a:prstGeom prst="rect">
            <a:avLst/>
          </a:prstGeom>
        </p:spPr>
      </p:pic>
    </p:spTree>
    <p:extLst>
      <p:ext uri="{BB962C8B-B14F-4D97-AF65-F5344CB8AC3E}">
        <p14:creationId xmlns:p14="http://schemas.microsoft.com/office/powerpoint/2010/main" val="358984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Google Shape;81;p15">
            <a:extLst>
              <a:ext uri="{FF2B5EF4-FFF2-40B4-BE49-F238E27FC236}">
                <a16:creationId xmlns:a16="http://schemas.microsoft.com/office/drawing/2014/main" id="{124FE34A-F801-20FB-2129-7D29B8B4F2DF}"/>
              </a:ext>
            </a:extLst>
          </p:cNvPr>
          <p:cNvSpPr/>
          <p:nvPr/>
        </p:nvSpPr>
        <p:spPr>
          <a:xfrm>
            <a:off x="5150699" y="1789796"/>
            <a:ext cx="1848553" cy="1938812"/>
          </a:xfrm>
          <a:custGeom>
            <a:avLst/>
            <a:gdLst>
              <a:gd name="connsiteX0" fmla="*/ 0 w 1848553"/>
              <a:gd name="connsiteY0" fmla="*/ 308098 h 1938812"/>
              <a:gd name="connsiteX1" fmla="*/ 308098 w 1848553"/>
              <a:gd name="connsiteY1" fmla="*/ 0 h 1938812"/>
              <a:gd name="connsiteX2" fmla="*/ 706560 w 1848553"/>
              <a:gd name="connsiteY2" fmla="*/ 0 h 1938812"/>
              <a:gd name="connsiteX3" fmla="*/ 1092699 w 1848553"/>
              <a:gd name="connsiteY3" fmla="*/ 0 h 1938812"/>
              <a:gd name="connsiteX4" fmla="*/ 1540455 w 1848553"/>
              <a:gd name="connsiteY4" fmla="*/ 0 h 1938812"/>
              <a:gd name="connsiteX5" fmla="*/ 1848553 w 1848553"/>
              <a:gd name="connsiteY5" fmla="*/ 308098 h 1938812"/>
              <a:gd name="connsiteX6" fmla="*/ 1848553 w 1848553"/>
              <a:gd name="connsiteY6" fmla="*/ 775422 h 1938812"/>
              <a:gd name="connsiteX7" fmla="*/ 1848553 w 1848553"/>
              <a:gd name="connsiteY7" fmla="*/ 1203068 h 1938812"/>
              <a:gd name="connsiteX8" fmla="*/ 1848553 w 1848553"/>
              <a:gd name="connsiteY8" fmla="*/ 1630714 h 1938812"/>
              <a:gd name="connsiteX9" fmla="*/ 1540455 w 1848553"/>
              <a:gd name="connsiteY9" fmla="*/ 1938812 h 1938812"/>
              <a:gd name="connsiteX10" fmla="*/ 1141993 w 1848553"/>
              <a:gd name="connsiteY10" fmla="*/ 1938812 h 1938812"/>
              <a:gd name="connsiteX11" fmla="*/ 768178 w 1848553"/>
              <a:gd name="connsiteY11" fmla="*/ 1938812 h 1938812"/>
              <a:gd name="connsiteX12" fmla="*/ 308098 w 1848553"/>
              <a:gd name="connsiteY12" fmla="*/ 1938812 h 1938812"/>
              <a:gd name="connsiteX13" fmla="*/ 0 w 1848553"/>
              <a:gd name="connsiteY13" fmla="*/ 1630714 h 1938812"/>
              <a:gd name="connsiteX14" fmla="*/ 0 w 1848553"/>
              <a:gd name="connsiteY14" fmla="*/ 1203068 h 1938812"/>
              <a:gd name="connsiteX15" fmla="*/ 0 w 1848553"/>
              <a:gd name="connsiteY15" fmla="*/ 775422 h 1938812"/>
              <a:gd name="connsiteX16" fmla="*/ 0 w 1848553"/>
              <a:gd name="connsiteY16" fmla="*/ 308098 h 193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8553" h="1938812" fill="none" extrusionOk="0">
                <a:moveTo>
                  <a:pt x="0" y="308098"/>
                </a:moveTo>
                <a:cubicBezTo>
                  <a:pt x="3861" y="128692"/>
                  <a:pt x="111420" y="32618"/>
                  <a:pt x="308098" y="0"/>
                </a:cubicBezTo>
                <a:cubicBezTo>
                  <a:pt x="437030" y="-38238"/>
                  <a:pt x="564412" y="38636"/>
                  <a:pt x="706560" y="0"/>
                </a:cubicBezTo>
                <a:cubicBezTo>
                  <a:pt x="848708" y="-38636"/>
                  <a:pt x="950433" y="331"/>
                  <a:pt x="1092699" y="0"/>
                </a:cubicBezTo>
                <a:cubicBezTo>
                  <a:pt x="1234965" y="-331"/>
                  <a:pt x="1419071" y="22488"/>
                  <a:pt x="1540455" y="0"/>
                </a:cubicBezTo>
                <a:cubicBezTo>
                  <a:pt x="1750424" y="-28796"/>
                  <a:pt x="1798897" y="126156"/>
                  <a:pt x="1848553" y="308098"/>
                </a:cubicBezTo>
                <a:cubicBezTo>
                  <a:pt x="1856644" y="434027"/>
                  <a:pt x="1838200" y="552889"/>
                  <a:pt x="1848553" y="775422"/>
                </a:cubicBezTo>
                <a:cubicBezTo>
                  <a:pt x="1858906" y="997955"/>
                  <a:pt x="1805784" y="994000"/>
                  <a:pt x="1848553" y="1203068"/>
                </a:cubicBezTo>
                <a:cubicBezTo>
                  <a:pt x="1891322" y="1412136"/>
                  <a:pt x="1839750" y="1531953"/>
                  <a:pt x="1848553" y="1630714"/>
                </a:cubicBezTo>
                <a:cubicBezTo>
                  <a:pt x="1823549" y="1790745"/>
                  <a:pt x="1669578" y="1935463"/>
                  <a:pt x="1540455" y="1938812"/>
                </a:cubicBezTo>
                <a:cubicBezTo>
                  <a:pt x="1454024" y="1973708"/>
                  <a:pt x="1299032" y="1902848"/>
                  <a:pt x="1141993" y="1938812"/>
                </a:cubicBezTo>
                <a:cubicBezTo>
                  <a:pt x="984954" y="1974776"/>
                  <a:pt x="917600" y="1908871"/>
                  <a:pt x="768178" y="1938812"/>
                </a:cubicBezTo>
                <a:cubicBezTo>
                  <a:pt x="618757" y="1968753"/>
                  <a:pt x="536873" y="1892095"/>
                  <a:pt x="308098" y="1938812"/>
                </a:cubicBezTo>
                <a:cubicBezTo>
                  <a:pt x="153226" y="1943679"/>
                  <a:pt x="30512" y="1793935"/>
                  <a:pt x="0" y="1630714"/>
                </a:cubicBezTo>
                <a:cubicBezTo>
                  <a:pt x="-4646" y="1493594"/>
                  <a:pt x="31055" y="1320413"/>
                  <a:pt x="0" y="1203068"/>
                </a:cubicBezTo>
                <a:cubicBezTo>
                  <a:pt x="-31055" y="1085723"/>
                  <a:pt x="6712" y="928886"/>
                  <a:pt x="0" y="775422"/>
                </a:cubicBezTo>
                <a:cubicBezTo>
                  <a:pt x="-6712" y="621958"/>
                  <a:pt x="40417" y="506902"/>
                  <a:pt x="0" y="308098"/>
                </a:cubicBezTo>
                <a:close/>
              </a:path>
              <a:path w="1848553" h="1938812" stroke="0" extrusionOk="0">
                <a:moveTo>
                  <a:pt x="0" y="308098"/>
                </a:moveTo>
                <a:cubicBezTo>
                  <a:pt x="-38524" y="155409"/>
                  <a:pt x="159356" y="16610"/>
                  <a:pt x="308098" y="0"/>
                </a:cubicBezTo>
                <a:cubicBezTo>
                  <a:pt x="464227" y="-28530"/>
                  <a:pt x="635793" y="1047"/>
                  <a:pt x="731207" y="0"/>
                </a:cubicBezTo>
                <a:cubicBezTo>
                  <a:pt x="826621" y="-1047"/>
                  <a:pt x="987200" y="34004"/>
                  <a:pt x="1129669" y="0"/>
                </a:cubicBezTo>
                <a:cubicBezTo>
                  <a:pt x="1272138" y="-34004"/>
                  <a:pt x="1351656" y="35128"/>
                  <a:pt x="1540455" y="0"/>
                </a:cubicBezTo>
                <a:cubicBezTo>
                  <a:pt x="1660202" y="364"/>
                  <a:pt x="1875953" y="148786"/>
                  <a:pt x="1848553" y="308098"/>
                </a:cubicBezTo>
                <a:cubicBezTo>
                  <a:pt x="1882936" y="438469"/>
                  <a:pt x="1827377" y="630356"/>
                  <a:pt x="1848553" y="775422"/>
                </a:cubicBezTo>
                <a:cubicBezTo>
                  <a:pt x="1869729" y="920488"/>
                  <a:pt x="1836289" y="1057984"/>
                  <a:pt x="1848553" y="1176616"/>
                </a:cubicBezTo>
                <a:cubicBezTo>
                  <a:pt x="1860817" y="1295248"/>
                  <a:pt x="1847246" y="1409681"/>
                  <a:pt x="1848553" y="1630714"/>
                </a:cubicBezTo>
                <a:cubicBezTo>
                  <a:pt x="1857285" y="1814018"/>
                  <a:pt x="1711754" y="1933995"/>
                  <a:pt x="1540455" y="1938812"/>
                </a:cubicBezTo>
                <a:cubicBezTo>
                  <a:pt x="1344289" y="1950072"/>
                  <a:pt x="1312519" y="1893871"/>
                  <a:pt x="1141993" y="1938812"/>
                </a:cubicBezTo>
                <a:cubicBezTo>
                  <a:pt x="971467" y="1983753"/>
                  <a:pt x="863802" y="1919751"/>
                  <a:pt x="755854" y="1938812"/>
                </a:cubicBezTo>
                <a:cubicBezTo>
                  <a:pt x="647906" y="1957873"/>
                  <a:pt x="415633" y="1927344"/>
                  <a:pt x="308098" y="1938812"/>
                </a:cubicBezTo>
                <a:cubicBezTo>
                  <a:pt x="139836" y="1974337"/>
                  <a:pt x="-26624" y="1782916"/>
                  <a:pt x="0" y="1630714"/>
                </a:cubicBezTo>
                <a:cubicBezTo>
                  <a:pt x="-29661" y="1494678"/>
                  <a:pt x="31120" y="1271875"/>
                  <a:pt x="0" y="1163390"/>
                </a:cubicBezTo>
                <a:cubicBezTo>
                  <a:pt x="-31120" y="1054905"/>
                  <a:pt x="45903" y="830221"/>
                  <a:pt x="0" y="709292"/>
                </a:cubicBezTo>
                <a:cubicBezTo>
                  <a:pt x="-45903" y="588363"/>
                  <a:pt x="2966" y="419203"/>
                  <a:pt x="0" y="308098"/>
                </a:cubicBezTo>
                <a:close/>
              </a:path>
            </a:pathLst>
          </a:custGeom>
          <a:solidFill>
            <a:srgbClr val="D9DDD8"/>
          </a:solidFill>
          <a:ln w="9525" cap="flat" cmpd="sng">
            <a:solidFill>
              <a:schemeClr val="bg1"/>
            </a:solidFill>
            <a:prstDash val="solid"/>
            <a:round/>
            <a:headEnd type="none" w="sm" len="sm"/>
            <a:tailEnd type="none" w="sm" len="sm"/>
            <a:extLst>
              <a:ext uri="{C807C97D-BFC1-408E-A445-0C87EB9F89A2}">
                <ask:lineSketchStyleProps xmlns:ask="http://schemas.microsoft.com/office/drawing/2018/sketchyshapes" sd="3225696139">
                  <a:prstGeom prst="roundRect">
                    <a:avLst>
                      <a:gd name="adj" fmla="val 16667"/>
                    </a:avLst>
                  </a:prstGeom>
                  <ask:type>
                    <ask:lineSketchScribble/>
                  </ask:type>
                </ask:lineSketchStyleProps>
              </a:ext>
            </a:extLst>
          </a:ln>
          <a:effectLst/>
        </p:spPr>
        <p:txBody>
          <a:bodyPr spcFirstLastPara="1" wrap="square" lIns="68575" tIns="68575" rIns="68575" bIns="68575" anchor="ctr" anchorCtr="0">
            <a:noAutofit/>
          </a:bodyPr>
          <a:lstStyle/>
          <a:p>
            <a:pPr marL="0" lvl="0" indent="0" algn="ctr" rtl="0">
              <a:spcBef>
                <a:spcPts val="0"/>
              </a:spcBef>
              <a:spcAft>
                <a:spcPts val="0"/>
              </a:spcAft>
              <a:buNone/>
            </a:pPr>
            <a:endParaRPr sz="1100" dirty="0">
              <a:latin typeface="Corbel"/>
              <a:ea typeface="Corbel"/>
              <a:cs typeface="Corbel"/>
              <a:sym typeface="Corbel"/>
            </a:endParaRPr>
          </a:p>
        </p:txBody>
      </p:sp>
      <p:sp>
        <p:nvSpPr>
          <p:cNvPr id="2" name="Google Shape;81;p15">
            <a:extLst>
              <a:ext uri="{FF2B5EF4-FFF2-40B4-BE49-F238E27FC236}">
                <a16:creationId xmlns:a16="http://schemas.microsoft.com/office/drawing/2014/main" id="{A4FF2750-3BB3-21AE-8167-9BF226F9485E}"/>
              </a:ext>
            </a:extLst>
          </p:cNvPr>
          <p:cNvSpPr/>
          <p:nvPr/>
        </p:nvSpPr>
        <p:spPr>
          <a:xfrm>
            <a:off x="1575012" y="1802685"/>
            <a:ext cx="1848553" cy="1938812"/>
          </a:xfrm>
          <a:custGeom>
            <a:avLst/>
            <a:gdLst>
              <a:gd name="connsiteX0" fmla="*/ 0 w 1848553"/>
              <a:gd name="connsiteY0" fmla="*/ 308098 h 1938812"/>
              <a:gd name="connsiteX1" fmla="*/ 308098 w 1848553"/>
              <a:gd name="connsiteY1" fmla="*/ 0 h 1938812"/>
              <a:gd name="connsiteX2" fmla="*/ 706560 w 1848553"/>
              <a:gd name="connsiteY2" fmla="*/ 0 h 1938812"/>
              <a:gd name="connsiteX3" fmla="*/ 1092699 w 1848553"/>
              <a:gd name="connsiteY3" fmla="*/ 0 h 1938812"/>
              <a:gd name="connsiteX4" fmla="*/ 1540455 w 1848553"/>
              <a:gd name="connsiteY4" fmla="*/ 0 h 1938812"/>
              <a:gd name="connsiteX5" fmla="*/ 1848553 w 1848553"/>
              <a:gd name="connsiteY5" fmla="*/ 308098 h 1938812"/>
              <a:gd name="connsiteX6" fmla="*/ 1848553 w 1848553"/>
              <a:gd name="connsiteY6" fmla="*/ 775422 h 1938812"/>
              <a:gd name="connsiteX7" fmla="*/ 1848553 w 1848553"/>
              <a:gd name="connsiteY7" fmla="*/ 1203068 h 1938812"/>
              <a:gd name="connsiteX8" fmla="*/ 1848553 w 1848553"/>
              <a:gd name="connsiteY8" fmla="*/ 1630714 h 1938812"/>
              <a:gd name="connsiteX9" fmla="*/ 1540455 w 1848553"/>
              <a:gd name="connsiteY9" fmla="*/ 1938812 h 1938812"/>
              <a:gd name="connsiteX10" fmla="*/ 1141993 w 1848553"/>
              <a:gd name="connsiteY10" fmla="*/ 1938812 h 1938812"/>
              <a:gd name="connsiteX11" fmla="*/ 768178 w 1848553"/>
              <a:gd name="connsiteY11" fmla="*/ 1938812 h 1938812"/>
              <a:gd name="connsiteX12" fmla="*/ 308098 w 1848553"/>
              <a:gd name="connsiteY12" fmla="*/ 1938812 h 1938812"/>
              <a:gd name="connsiteX13" fmla="*/ 0 w 1848553"/>
              <a:gd name="connsiteY13" fmla="*/ 1630714 h 1938812"/>
              <a:gd name="connsiteX14" fmla="*/ 0 w 1848553"/>
              <a:gd name="connsiteY14" fmla="*/ 1203068 h 1938812"/>
              <a:gd name="connsiteX15" fmla="*/ 0 w 1848553"/>
              <a:gd name="connsiteY15" fmla="*/ 775422 h 1938812"/>
              <a:gd name="connsiteX16" fmla="*/ 0 w 1848553"/>
              <a:gd name="connsiteY16" fmla="*/ 308098 h 193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8553" h="1938812" fill="none" extrusionOk="0">
                <a:moveTo>
                  <a:pt x="0" y="308098"/>
                </a:moveTo>
                <a:cubicBezTo>
                  <a:pt x="3861" y="128692"/>
                  <a:pt x="111420" y="32618"/>
                  <a:pt x="308098" y="0"/>
                </a:cubicBezTo>
                <a:cubicBezTo>
                  <a:pt x="437030" y="-38238"/>
                  <a:pt x="564412" y="38636"/>
                  <a:pt x="706560" y="0"/>
                </a:cubicBezTo>
                <a:cubicBezTo>
                  <a:pt x="848708" y="-38636"/>
                  <a:pt x="950433" y="331"/>
                  <a:pt x="1092699" y="0"/>
                </a:cubicBezTo>
                <a:cubicBezTo>
                  <a:pt x="1234965" y="-331"/>
                  <a:pt x="1419071" y="22488"/>
                  <a:pt x="1540455" y="0"/>
                </a:cubicBezTo>
                <a:cubicBezTo>
                  <a:pt x="1750424" y="-28796"/>
                  <a:pt x="1798897" y="126156"/>
                  <a:pt x="1848553" y="308098"/>
                </a:cubicBezTo>
                <a:cubicBezTo>
                  <a:pt x="1856644" y="434027"/>
                  <a:pt x="1838200" y="552889"/>
                  <a:pt x="1848553" y="775422"/>
                </a:cubicBezTo>
                <a:cubicBezTo>
                  <a:pt x="1858906" y="997955"/>
                  <a:pt x="1805784" y="994000"/>
                  <a:pt x="1848553" y="1203068"/>
                </a:cubicBezTo>
                <a:cubicBezTo>
                  <a:pt x="1891322" y="1412136"/>
                  <a:pt x="1839750" y="1531953"/>
                  <a:pt x="1848553" y="1630714"/>
                </a:cubicBezTo>
                <a:cubicBezTo>
                  <a:pt x="1823549" y="1790745"/>
                  <a:pt x="1669578" y="1935463"/>
                  <a:pt x="1540455" y="1938812"/>
                </a:cubicBezTo>
                <a:cubicBezTo>
                  <a:pt x="1454024" y="1973708"/>
                  <a:pt x="1299032" y="1902848"/>
                  <a:pt x="1141993" y="1938812"/>
                </a:cubicBezTo>
                <a:cubicBezTo>
                  <a:pt x="984954" y="1974776"/>
                  <a:pt x="917600" y="1908871"/>
                  <a:pt x="768178" y="1938812"/>
                </a:cubicBezTo>
                <a:cubicBezTo>
                  <a:pt x="618757" y="1968753"/>
                  <a:pt x="536873" y="1892095"/>
                  <a:pt x="308098" y="1938812"/>
                </a:cubicBezTo>
                <a:cubicBezTo>
                  <a:pt x="153226" y="1943679"/>
                  <a:pt x="30512" y="1793935"/>
                  <a:pt x="0" y="1630714"/>
                </a:cubicBezTo>
                <a:cubicBezTo>
                  <a:pt x="-4646" y="1493594"/>
                  <a:pt x="31055" y="1320413"/>
                  <a:pt x="0" y="1203068"/>
                </a:cubicBezTo>
                <a:cubicBezTo>
                  <a:pt x="-31055" y="1085723"/>
                  <a:pt x="6712" y="928886"/>
                  <a:pt x="0" y="775422"/>
                </a:cubicBezTo>
                <a:cubicBezTo>
                  <a:pt x="-6712" y="621958"/>
                  <a:pt x="40417" y="506902"/>
                  <a:pt x="0" y="308098"/>
                </a:cubicBezTo>
                <a:close/>
              </a:path>
              <a:path w="1848553" h="1938812" stroke="0" extrusionOk="0">
                <a:moveTo>
                  <a:pt x="0" y="308098"/>
                </a:moveTo>
                <a:cubicBezTo>
                  <a:pt x="-38524" y="155409"/>
                  <a:pt x="159356" y="16610"/>
                  <a:pt x="308098" y="0"/>
                </a:cubicBezTo>
                <a:cubicBezTo>
                  <a:pt x="464227" y="-28530"/>
                  <a:pt x="635793" y="1047"/>
                  <a:pt x="731207" y="0"/>
                </a:cubicBezTo>
                <a:cubicBezTo>
                  <a:pt x="826621" y="-1047"/>
                  <a:pt x="987200" y="34004"/>
                  <a:pt x="1129669" y="0"/>
                </a:cubicBezTo>
                <a:cubicBezTo>
                  <a:pt x="1272138" y="-34004"/>
                  <a:pt x="1351656" y="35128"/>
                  <a:pt x="1540455" y="0"/>
                </a:cubicBezTo>
                <a:cubicBezTo>
                  <a:pt x="1660202" y="364"/>
                  <a:pt x="1875953" y="148786"/>
                  <a:pt x="1848553" y="308098"/>
                </a:cubicBezTo>
                <a:cubicBezTo>
                  <a:pt x="1882936" y="438469"/>
                  <a:pt x="1827377" y="630356"/>
                  <a:pt x="1848553" y="775422"/>
                </a:cubicBezTo>
                <a:cubicBezTo>
                  <a:pt x="1869729" y="920488"/>
                  <a:pt x="1836289" y="1057984"/>
                  <a:pt x="1848553" y="1176616"/>
                </a:cubicBezTo>
                <a:cubicBezTo>
                  <a:pt x="1860817" y="1295248"/>
                  <a:pt x="1847246" y="1409681"/>
                  <a:pt x="1848553" y="1630714"/>
                </a:cubicBezTo>
                <a:cubicBezTo>
                  <a:pt x="1857285" y="1814018"/>
                  <a:pt x="1711754" y="1933995"/>
                  <a:pt x="1540455" y="1938812"/>
                </a:cubicBezTo>
                <a:cubicBezTo>
                  <a:pt x="1344289" y="1950072"/>
                  <a:pt x="1312519" y="1893871"/>
                  <a:pt x="1141993" y="1938812"/>
                </a:cubicBezTo>
                <a:cubicBezTo>
                  <a:pt x="971467" y="1983753"/>
                  <a:pt x="863802" y="1919751"/>
                  <a:pt x="755854" y="1938812"/>
                </a:cubicBezTo>
                <a:cubicBezTo>
                  <a:pt x="647906" y="1957873"/>
                  <a:pt x="415633" y="1927344"/>
                  <a:pt x="308098" y="1938812"/>
                </a:cubicBezTo>
                <a:cubicBezTo>
                  <a:pt x="139836" y="1974337"/>
                  <a:pt x="-26624" y="1782916"/>
                  <a:pt x="0" y="1630714"/>
                </a:cubicBezTo>
                <a:cubicBezTo>
                  <a:pt x="-29661" y="1494678"/>
                  <a:pt x="31120" y="1271875"/>
                  <a:pt x="0" y="1163390"/>
                </a:cubicBezTo>
                <a:cubicBezTo>
                  <a:pt x="-31120" y="1054905"/>
                  <a:pt x="45903" y="830221"/>
                  <a:pt x="0" y="709292"/>
                </a:cubicBezTo>
                <a:cubicBezTo>
                  <a:pt x="-45903" y="588363"/>
                  <a:pt x="2966" y="419203"/>
                  <a:pt x="0" y="308098"/>
                </a:cubicBezTo>
                <a:close/>
              </a:path>
            </a:pathLst>
          </a:custGeom>
          <a:solidFill>
            <a:srgbClr val="D9DDD8"/>
          </a:solidFill>
          <a:ln w="9525" cap="flat" cmpd="sng">
            <a:solidFill>
              <a:schemeClr val="bg1"/>
            </a:solidFill>
            <a:prstDash val="solid"/>
            <a:round/>
            <a:headEnd type="none" w="sm" len="sm"/>
            <a:tailEnd type="none" w="sm" len="sm"/>
            <a:extLst>
              <a:ext uri="{C807C97D-BFC1-408E-A445-0C87EB9F89A2}">
                <ask:lineSketchStyleProps xmlns:ask="http://schemas.microsoft.com/office/drawing/2018/sketchyshapes" sd="3225696139">
                  <a:prstGeom prst="roundRect">
                    <a:avLst>
                      <a:gd name="adj" fmla="val 16667"/>
                    </a:avLst>
                  </a:prstGeom>
                  <ask:type>
                    <ask:lineSketchScribble/>
                  </ask:type>
                </ask:lineSketchStyleProps>
              </a:ext>
            </a:extLst>
          </a:ln>
          <a:effectLst/>
        </p:spPr>
        <p:txBody>
          <a:bodyPr spcFirstLastPara="1" wrap="square" lIns="68575" tIns="68575" rIns="68575" bIns="68575" anchor="ctr" anchorCtr="0">
            <a:noAutofit/>
          </a:bodyPr>
          <a:lstStyle/>
          <a:p>
            <a:pPr marL="0" lvl="0" indent="0" algn="ctr" rtl="0">
              <a:spcBef>
                <a:spcPts val="0"/>
              </a:spcBef>
              <a:spcAft>
                <a:spcPts val="0"/>
              </a:spcAft>
              <a:buNone/>
            </a:pPr>
            <a:endParaRPr sz="1100" dirty="0">
              <a:latin typeface="Corbel"/>
              <a:ea typeface="Corbel"/>
              <a:cs typeface="Corbel"/>
              <a:sym typeface="Corbel"/>
            </a:endParaRPr>
          </a:p>
        </p:txBody>
      </p:sp>
      <p:sp>
        <p:nvSpPr>
          <p:cNvPr id="90" name="Google Shape;90;p16"/>
          <p:cNvSpPr txBox="1">
            <a:spLocks noGrp="1"/>
          </p:cNvSpPr>
          <p:nvPr>
            <p:ph type="title"/>
          </p:nvPr>
        </p:nvSpPr>
        <p:spPr>
          <a:xfrm>
            <a:off x="233775" y="333769"/>
            <a:ext cx="6390600" cy="429600"/>
          </a:xfrm>
          <a:prstGeom prst="rect">
            <a:avLst/>
          </a:prstGeom>
        </p:spPr>
        <p:txBody>
          <a:bodyPr spcFirstLastPara="1" wrap="square" lIns="91425" tIns="91425" rIns="91425" bIns="91425" anchor="t" anchorCtr="0">
            <a:normAutofit fontScale="90000"/>
          </a:bodyPr>
          <a:lstStyle/>
          <a:p>
            <a:r>
              <a:rPr lang="da-DK" sz="3100" b="1" dirty="0">
                <a:solidFill>
                  <a:schemeClr val="dk2"/>
                </a:solidFill>
                <a:latin typeface="Economica"/>
                <a:ea typeface="Economica"/>
                <a:cs typeface="Economica"/>
                <a:sym typeface="Economica"/>
              </a:rPr>
              <a:t>Spildynamik</a:t>
            </a:r>
            <a:br>
              <a:rPr lang="da-DK" sz="2800" b="1" dirty="0">
                <a:solidFill>
                  <a:schemeClr val="dk2"/>
                </a:solidFill>
                <a:latin typeface="Economica"/>
                <a:ea typeface="Economica"/>
                <a:cs typeface="Economica"/>
                <a:sym typeface="Economica"/>
              </a:rPr>
            </a:br>
            <a:br>
              <a:rPr lang="da-DK" sz="700" dirty="0"/>
            </a:br>
            <a:endParaRPr dirty="0"/>
          </a:p>
        </p:txBody>
      </p:sp>
      <p:cxnSp>
        <p:nvCxnSpPr>
          <p:cNvPr id="93" name="Google Shape;93;p16"/>
          <p:cNvCxnSpPr>
            <a:cxnSpLocks/>
          </p:cNvCxnSpPr>
          <p:nvPr/>
        </p:nvCxnSpPr>
        <p:spPr>
          <a:xfrm>
            <a:off x="4273728" y="605118"/>
            <a:ext cx="0" cy="3970536"/>
          </a:xfrm>
          <a:prstGeom prst="straightConnector1">
            <a:avLst/>
          </a:prstGeom>
          <a:noFill/>
          <a:ln w="76200" cap="flat" cmpd="sng">
            <a:solidFill>
              <a:srgbClr val="EC704F"/>
            </a:solidFill>
            <a:prstDash val="solid"/>
            <a:round/>
            <a:headEnd type="none" w="med" len="med"/>
            <a:tailEnd type="none" w="med" len="med"/>
          </a:ln>
        </p:spPr>
      </p:cxnSp>
      <p:sp>
        <p:nvSpPr>
          <p:cNvPr id="94" name="Google Shape;94;p16"/>
          <p:cNvSpPr txBox="1"/>
          <p:nvPr/>
        </p:nvSpPr>
        <p:spPr>
          <a:xfrm>
            <a:off x="1833527" y="1064730"/>
            <a:ext cx="1391400" cy="633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da" sz="1700" b="1" dirty="0">
                <a:solidFill>
                  <a:schemeClr val="dk2"/>
                </a:solidFill>
                <a:latin typeface="Corbel"/>
                <a:ea typeface="Corbel"/>
                <a:cs typeface="Corbel"/>
                <a:sym typeface="Corbel"/>
              </a:rPr>
              <a:t>Planlægning</a:t>
            </a:r>
            <a:endParaRPr sz="1700" b="1" dirty="0">
              <a:solidFill>
                <a:schemeClr val="dk2"/>
              </a:solidFill>
              <a:latin typeface="Corbel"/>
              <a:ea typeface="Corbel"/>
              <a:cs typeface="Corbel"/>
              <a:sym typeface="Corbel"/>
            </a:endParaRPr>
          </a:p>
        </p:txBody>
      </p:sp>
      <p:sp>
        <p:nvSpPr>
          <p:cNvPr id="95" name="Google Shape;95;p16"/>
          <p:cNvSpPr txBox="1"/>
          <p:nvPr/>
        </p:nvSpPr>
        <p:spPr>
          <a:xfrm>
            <a:off x="5380085" y="1069625"/>
            <a:ext cx="1374900" cy="4848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da" sz="1700" b="1" dirty="0">
                <a:solidFill>
                  <a:schemeClr val="dk2"/>
                </a:solidFill>
                <a:latin typeface="Corbel"/>
                <a:ea typeface="Corbel"/>
                <a:cs typeface="Corbel"/>
                <a:sym typeface="Corbel"/>
              </a:rPr>
              <a:t>Tilfældighed</a:t>
            </a:r>
            <a:endParaRPr sz="1700" b="1" dirty="0">
              <a:solidFill>
                <a:schemeClr val="dk2"/>
              </a:solidFill>
              <a:latin typeface="Corbel"/>
              <a:ea typeface="Corbel"/>
              <a:cs typeface="Corbel"/>
              <a:sym typeface="Corbel"/>
            </a:endParaRPr>
          </a:p>
        </p:txBody>
      </p:sp>
      <p:sp>
        <p:nvSpPr>
          <p:cNvPr id="96" name="Google Shape;96;p16"/>
          <p:cNvSpPr txBox="1"/>
          <p:nvPr/>
        </p:nvSpPr>
        <p:spPr>
          <a:xfrm>
            <a:off x="1795971" y="1931333"/>
            <a:ext cx="815700" cy="745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da" sz="1400" dirty="0">
                <a:solidFill>
                  <a:schemeClr val="dk2"/>
                </a:solidFill>
                <a:latin typeface="Posterama" panose="020B0504020200020000" pitchFamily="34" charset="0"/>
                <a:ea typeface="Corbel"/>
                <a:cs typeface="Posterama" panose="020B0504020200020000" pitchFamily="34" charset="0"/>
                <a:sym typeface="Corbel"/>
              </a:rPr>
              <a:t>Strategi</a:t>
            </a:r>
            <a:endParaRPr sz="1400" dirty="0">
              <a:solidFill>
                <a:schemeClr val="dk2"/>
              </a:solidFill>
              <a:latin typeface="Posterama" panose="020B0504020200020000" pitchFamily="34" charset="0"/>
              <a:ea typeface="Corbel"/>
              <a:cs typeface="Posterama" panose="020B0504020200020000" pitchFamily="34" charset="0"/>
              <a:sym typeface="Corbel"/>
            </a:endParaRPr>
          </a:p>
        </p:txBody>
      </p:sp>
      <p:sp>
        <p:nvSpPr>
          <p:cNvPr id="97" name="Google Shape;97;p16"/>
          <p:cNvSpPr txBox="1"/>
          <p:nvPr/>
        </p:nvSpPr>
        <p:spPr>
          <a:xfrm>
            <a:off x="1691810" y="2603090"/>
            <a:ext cx="877800" cy="572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da" sz="1400" dirty="0">
                <a:solidFill>
                  <a:schemeClr val="dk2"/>
                </a:solidFill>
                <a:latin typeface="Posterama" panose="020B0504020200020000" pitchFamily="34" charset="0"/>
                <a:ea typeface="Corbel"/>
                <a:cs typeface="Posterama" panose="020B0504020200020000" pitchFamily="34" charset="0"/>
                <a:sym typeface="Corbel"/>
              </a:rPr>
              <a:t>Placere sig</a:t>
            </a:r>
            <a:endParaRPr sz="1400" dirty="0">
              <a:solidFill>
                <a:schemeClr val="dk2"/>
              </a:solidFill>
              <a:latin typeface="Posterama" panose="020B0504020200020000" pitchFamily="34" charset="0"/>
              <a:ea typeface="Corbel"/>
              <a:cs typeface="Posterama" panose="020B0504020200020000" pitchFamily="34" charset="0"/>
              <a:sym typeface="Corbel"/>
            </a:endParaRPr>
          </a:p>
        </p:txBody>
      </p:sp>
      <p:sp>
        <p:nvSpPr>
          <p:cNvPr id="98" name="Google Shape;98;p16"/>
          <p:cNvSpPr txBox="1"/>
          <p:nvPr/>
        </p:nvSpPr>
        <p:spPr>
          <a:xfrm>
            <a:off x="2548686" y="2268691"/>
            <a:ext cx="658500" cy="4848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da" sz="1400" dirty="0">
                <a:solidFill>
                  <a:schemeClr val="dk2"/>
                </a:solidFill>
                <a:latin typeface="Posterama" panose="020B0504020200020000" pitchFamily="34" charset="0"/>
                <a:ea typeface="Corbel"/>
                <a:cs typeface="Posterama" panose="020B0504020200020000" pitchFamily="34" charset="0"/>
                <a:sym typeface="Corbel"/>
              </a:rPr>
              <a:t>Samle ind</a:t>
            </a:r>
            <a:endParaRPr sz="1400" dirty="0">
              <a:solidFill>
                <a:schemeClr val="dk2"/>
              </a:solidFill>
              <a:latin typeface="Posterama" panose="020B0504020200020000" pitchFamily="34" charset="0"/>
              <a:ea typeface="Corbel"/>
              <a:cs typeface="Posterama" panose="020B0504020200020000" pitchFamily="34" charset="0"/>
              <a:sym typeface="Corbel"/>
            </a:endParaRPr>
          </a:p>
        </p:txBody>
      </p:sp>
      <p:sp>
        <p:nvSpPr>
          <p:cNvPr id="99" name="Google Shape;99;p16"/>
          <p:cNvSpPr txBox="1"/>
          <p:nvPr/>
        </p:nvSpPr>
        <p:spPr>
          <a:xfrm>
            <a:off x="2143161" y="3107897"/>
            <a:ext cx="1417074" cy="633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da" dirty="0">
                <a:solidFill>
                  <a:schemeClr val="dk2"/>
                </a:solidFill>
                <a:latin typeface="Posterama" panose="020B0504020200020000" pitchFamily="34" charset="0"/>
                <a:ea typeface="Corbel"/>
                <a:cs typeface="Posterama" panose="020B0504020200020000" pitchFamily="34" charset="0"/>
                <a:sym typeface="Corbel"/>
              </a:rPr>
              <a:t>Fjerne</a:t>
            </a:r>
            <a:r>
              <a:rPr lang="da" sz="1400" dirty="0">
                <a:solidFill>
                  <a:schemeClr val="dk2"/>
                </a:solidFill>
                <a:latin typeface="Posterama" panose="020B0504020200020000" pitchFamily="34" charset="0"/>
                <a:ea typeface="Corbel"/>
                <a:cs typeface="Posterama" panose="020B0504020200020000" pitchFamily="34" charset="0"/>
                <a:sym typeface="Corbel"/>
              </a:rPr>
              <a:t> modstandere</a:t>
            </a:r>
            <a:endParaRPr sz="1400" dirty="0">
              <a:solidFill>
                <a:schemeClr val="dk2"/>
              </a:solidFill>
              <a:latin typeface="Posterama" panose="020B0504020200020000" pitchFamily="34" charset="0"/>
              <a:ea typeface="Corbel"/>
              <a:cs typeface="Posterama" panose="020B0504020200020000" pitchFamily="34" charset="0"/>
              <a:sym typeface="Corbel"/>
            </a:endParaRPr>
          </a:p>
        </p:txBody>
      </p:sp>
      <p:sp>
        <p:nvSpPr>
          <p:cNvPr id="100" name="Google Shape;100;p16"/>
          <p:cNvSpPr txBox="1"/>
          <p:nvPr/>
        </p:nvSpPr>
        <p:spPr>
          <a:xfrm>
            <a:off x="5814635" y="1955225"/>
            <a:ext cx="1130700" cy="633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da" sz="1400" dirty="0">
                <a:solidFill>
                  <a:schemeClr val="dk2"/>
                </a:solidFill>
                <a:latin typeface="Corbel"/>
                <a:ea typeface="Corbel"/>
                <a:cs typeface="Corbel"/>
                <a:sym typeface="Corbel"/>
              </a:rPr>
              <a:t>Terningekast</a:t>
            </a:r>
            <a:endParaRPr sz="1400" dirty="0">
              <a:solidFill>
                <a:schemeClr val="dk2"/>
              </a:solidFill>
              <a:latin typeface="Corbel"/>
              <a:ea typeface="Corbel"/>
              <a:cs typeface="Corbel"/>
              <a:sym typeface="Corbel"/>
            </a:endParaRPr>
          </a:p>
        </p:txBody>
      </p:sp>
      <p:sp>
        <p:nvSpPr>
          <p:cNvPr id="101" name="Google Shape;101;p16"/>
          <p:cNvSpPr txBox="1"/>
          <p:nvPr/>
        </p:nvSpPr>
        <p:spPr>
          <a:xfrm>
            <a:off x="5322035" y="2354247"/>
            <a:ext cx="745500" cy="4848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da" sz="1400" dirty="0">
                <a:solidFill>
                  <a:schemeClr val="dk2"/>
                </a:solidFill>
                <a:latin typeface="Corbel"/>
                <a:ea typeface="Corbel"/>
                <a:cs typeface="Corbel"/>
                <a:sym typeface="Corbel"/>
              </a:rPr>
              <a:t>Trække kort</a:t>
            </a:r>
            <a:endParaRPr sz="1400" dirty="0">
              <a:solidFill>
                <a:schemeClr val="dk2"/>
              </a:solidFill>
              <a:latin typeface="Corbel"/>
              <a:ea typeface="Corbel"/>
              <a:cs typeface="Corbel"/>
              <a:sym typeface="Corbel"/>
            </a:endParaRPr>
          </a:p>
        </p:txBody>
      </p:sp>
      <p:sp>
        <p:nvSpPr>
          <p:cNvPr id="102" name="Google Shape;102;p16"/>
          <p:cNvSpPr txBox="1"/>
          <p:nvPr/>
        </p:nvSpPr>
        <p:spPr>
          <a:xfrm>
            <a:off x="6041192" y="2839047"/>
            <a:ext cx="877800" cy="273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da" sz="1400" dirty="0">
                <a:solidFill>
                  <a:schemeClr val="dk2"/>
                </a:solidFill>
                <a:latin typeface="Corbel"/>
                <a:ea typeface="Corbel"/>
                <a:cs typeface="Corbel"/>
                <a:sym typeface="Corbel"/>
              </a:rPr>
              <a:t>Give kort videre</a:t>
            </a:r>
            <a:endParaRPr sz="1400" dirty="0">
              <a:solidFill>
                <a:schemeClr val="dk2"/>
              </a:solidFill>
              <a:latin typeface="Corbel"/>
              <a:ea typeface="Corbel"/>
              <a:cs typeface="Corbel"/>
              <a:sym typeface="Corbel"/>
            </a:endParaRPr>
          </a:p>
        </p:txBody>
      </p:sp>
      <p:pic>
        <p:nvPicPr>
          <p:cNvPr id="14" name="Billede 13">
            <a:extLst>
              <a:ext uri="{FF2B5EF4-FFF2-40B4-BE49-F238E27FC236}">
                <a16:creationId xmlns:a16="http://schemas.microsoft.com/office/drawing/2014/main" id="{7656DD71-A06E-DA79-DAD2-0EAE194C835A}"/>
              </a:ext>
            </a:extLst>
          </p:cNvPr>
          <p:cNvPicPr>
            <a:picLocks noChangeAspect="1"/>
          </p:cNvPicPr>
          <p:nvPr/>
        </p:nvPicPr>
        <p:blipFill>
          <a:blip r:embed="rId3"/>
          <a:stretch>
            <a:fillRect/>
          </a:stretch>
        </p:blipFill>
        <p:spPr>
          <a:xfrm rot="16200000">
            <a:off x="7196566" y="407767"/>
            <a:ext cx="1596530" cy="1313926"/>
          </a:xfrm>
          <a:prstGeom prst="rect">
            <a:avLst/>
          </a:prstGeom>
        </p:spPr>
      </p:pic>
      <p:pic>
        <p:nvPicPr>
          <p:cNvPr id="16" name="Billede 15">
            <a:extLst>
              <a:ext uri="{FF2B5EF4-FFF2-40B4-BE49-F238E27FC236}">
                <a16:creationId xmlns:a16="http://schemas.microsoft.com/office/drawing/2014/main" id="{30EA2629-8086-DF93-549C-19624C44F125}"/>
              </a:ext>
            </a:extLst>
          </p:cNvPr>
          <p:cNvPicPr>
            <a:picLocks noChangeAspect="1"/>
          </p:cNvPicPr>
          <p:nvPr/>
        </p:nvPicPr>
        <p:blipFill>
          <a:blip r:embed="rId4"/>
          <a:stretch>
            <a:fillRect/>
          </a:stretch>
        </p:blipFill>
        <p:spPr>
          <a:xfrm>
            <a:off x="146788" y="3760648"/>
            <a:ext cx="1983922" cy="13052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233775" y="333769"/>
            <a:ext cx="6390600" cy="42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8" name="Google Shape;78;p15"/>
          <p:cNvSpPr txBox="1">
            <a:spLocks noGrp="1"/>
          </p:cNvSpPr>
          <p:nvPr>
            <p:ph type="body" idx="1"/>
          </p:nvPr>
        </p:nvSpPr>
        <p:spPr>
          <a:xfrm>
            <a:off x="233775" y="864356"/>
            <a:ext cx="6390600" cy="2562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79" name="Google Shape;79;p15"/>
          <p:cNvSpPr txBox="1">
            <a:spLocks noGrp="1"/>
          </p:cNvSpPr>
          <p:nvPr>
            <p:ph type="sldNum" idx="12"/>
          </p:nvPr>
        </p:nvSpPr>
        <p:spPr>
          <a:xfrm>
            <a:off x="6354343" y="3497413"/>
            <a:ext cx="411600" cy="295200"/>
          </a:xfrm>
          <a:prstGeom prst="rect">
            <a:avLst/>
          </a:prstGeom>
        </p:spPr>
        <p:txBody>
          <a:bodyPr spcFirstLastPara="1" wrap="square" lIns="91425" tIns="91425" rIns="91425" bIns="91425" anchor="ctr" anchorCtr="0">
            <a:normAutofit fontScale="85000" lnSpcReduction="20000"/>
          </a:bodyPr>
          <a:lstStyle/>
          <a:p>
            <a:pPr marL="0" lvl="0" indent="0" algn="r" rtl="0">
              <a:spcBef>
                <a:spcPts val="0"/>
              </a:spcBef>
              <a:spcAft>
                <a:spcPts val="0"/>
              </a:spcAft>
              <a:buNone/>
            </a:pPr>
            <a:fld id="{00000000-1234-1234-1234-123412341234}" type="slidenum">
              <a:rPr lang="da"/>
              <a:t>3</a:t>
            </a:fld>
            <a:endParaRPr/>
          </a:p>
        </p:txBody>
      </p:sp>
      <p:pic>
        <p:nvPicPr>
          <p:cNvPr id="80" name="Google Shape;80;p15"/>
          <p:cNvPicPr preferRelativeResize="0"/>
          <p:nvPr/>
        </p:nvPicPr>
        <p:blipFill>
          <a:blip r:embed="rId3">
            <a:alphaModFix/>
          </a:blip>
          <a:stretch>
            <a:fillRect/>
          </a:stretch>
        </p:blipFill>
        <p:spPr>
          <a:xfrm>
            <a:off x="0" y="-8662"/>
            <a:ext cx="9144000" cy="5143500"/>
          </a:xfrm>
          <a:custGeom>
            <a:avLst/>
            <a:gdLst>
              <a:gd name="connsiteX0" fmla="*/ 0 w 9144000"/>
              <a:gd name="connsiteY0" fmla="*/ 0 h 5143500"/>
              <a:gd name="connsiteX1" fmla="*/ 480060 w 9144000"/>
              <a:gd name="connsiteY1" fmla="*/ 0 h 5143500"/>
              <a:gd name="connsiteX2" fmla="*/ 960120 w 9144000"/>
              <a:gd name="connsiteY2" fmla="*/ 0 h 5143500"/>
              <a:gd name="connsiteX3" fmla="*/ 1257300 w 9144000"/>
              <a:gd name="connsiteY3" fmla="*/ 0 h 5143500"/>
              <a:gd name="connsiteX4" fmla="*/ 1737360 w 9144000"/>
              <a:gd name="connsiteY4" fmla="*/ 0 h 5143500"/>
              <a:gd name="connsiteX5" fmla="*/ 2491740 w 9144000"/>
              <a:gd name="connsiteY5" fmla="*/ 0 h 5143500"/>
              <a:gd name="connsiteX6" fmla="*/ 2788920 w 9144000"/>
              <a:gd name="connsiteY6" fmla="*/ 0 h 5143500"/>
              <a:gd name="connsiteX7" fmla="*/ 3268980 w 9144000"/>
              <a:gd name="connsiteY7" fmla="*/ 0 h 5143500"/>
              <a:gd name="connsiteX8" fmla="*/ 3749040 w 9144000"/>
              <a:gd name="connsiteY8" fmla="*/ 0 h 5143500"/>
              <a:gd name="connsiteX9" fmla="*/ 4229100 w 9144000"/>
              <a:gd name="connsiteY9" fmla="*/ 0 h 5143500"/>
              <a:gd name="connsiteX10" fmla="*/ 4892040 w 9144000"/>
              <a:gd name="connsiteY10" fmla="*/ 0 h 5143500"/>
              <a:gd name="connsiteX11" fmla="*/ 5646420 w 9144000"/>
              <a:gd name="connsiteY11" fmla="*/ 0 h 5143500"/>
              <a:gd name="connsiteX12" fmla="*/ 6126480 w 9144000"/>
              <a:gd name="connsiteY12" fmla="*/ 0 h 5143500"/>
              <a:gd name="connsiteX13" fmla="*/ 6606540 w 9144000"/>
              <a:gd name="connsiteY13" fmla="*/ 0 h 5143500"/>
              <a:gd name="connsiteX14" fmla="*/ 7086600 w 9144000"/>
              <a:gd name="connsiteY14" fmla="*/ 0 h 5143500"/>
              <a:gd name="connsiteX15" fmla="*/ 7475220 w 9144000"/>
              <a:gd name="connsiteY15" fmla="*/ 0 h 5143500"/>
              <a:gd name="connsiteX16" fmla="*/ 7863840 w 9144000"/>
              <a:gd name="connsiteY16" fmla="*/ 0 h 5143500"/>
              <a:gd name="connsiteX17" fmla="*/ 8435340 w 9144000"/>
              <a:gd name="connsiteY17" fmla="*/ 0 h 5143500"/>
              <a:gd name="connsiteX18" fmla="*/ 9144000 w 9144000"/>
              <a:gd name="connsiteY18" fmla="*/ 0 h 5143500"/>
              <a:gd name="connsiteX19" fmla="*/ 9144000 w 9144000"/>
              <a:gd name="connsiteY19" fmla="*/ 468630 h 5143500"/>
              <a:gd name="connsiteX20" fmla="*/ 9144000 w 9144000"/>
              <a:gd name="connsiteY20" fmla="*/ 988695 h 5143500"/>
              <a:gd name="connsiteX21" fmla="*/ 9144000 w 9144000"/>
              <a:gd name="connsiteY21" fmla="*/ 1508760 h 5143500"/>
              <a:gd name="connsiteX22" fmla="*/ 9144000 w 9144000"/>
              <a:gd name="connsiteY22" fmla="*/ 1977390 h 5143500"/>
              <a:gd name="connsiteX23" fmla="*/ 9144000 w 9144000"/>
              <a:gd name="connsiteY23" fmla="*/ 2394585 h 5143500"/>
              <a:gd name="connsiteX24" fmla="*/ 9144000 w 9144000"/>
              <a:gd name="connsiteY24" fmla="*/ 2966085 h 5143500"/>
              <a:gd name="connsiteX25" fmla="*/ 9144000 w 9144000"/>
              <a:gd name="connsiteY25" fmla="*/ 3486150 h 5143500"/>
              <a:gd name="connsiteX26" fmla="*/ 9144000 w 9144000"/>
              <a:gd name="connsiteY26" fmla="*/ 4160520 h 5143500"/>
              <a:gd name="connsiteX27" fmla="*/ 9144000 w 9144000"/>
              <a:gd name="connsiteY27" fmla="*/ 4629150 h 5143500"/>
              <a:gd name="connsiteX28" fmla="*/ 9144000 w 9144000"/>
              <a:gd name="connsiteY28" fmla="*/ 5143500 h 5143500"/>
              <a:gd name="connsiteX29" fmla="*/ 8846820 w 9144000"/>
              <a:gd name="connsiteY29" fmla="*/ 5143500 h 5143500"/>
              <a:gd name="connsiteX30" fmla="*/ 8275320 w 9144000"/>
              <a:gd name="connsiteY30" fmla="*/ 5143500 h 5143500"/>
              <a:gd name="connsiteX31" fmla="*/ 7520940 w 9144000"/>
              <a:gd name="connsiteY31" fmla="*/ 5143500 h 5143500"/>
              <a:gd name="connsiteX32" fmla="*/ 7132320 w 9144000"/>
              <a:gd name="connsiteY32" fmla="*/ 5143500 h 5143500"/>
              <a:gd name="connsiteX33" fmla="*/ 6560820 w 9144000"/>
              <a:gd name="connsiteY33" fmla="*/ 5143500 h 5143500"/>
              <a:gd name="connsiteX34" fmla="*/ 5989320 w 9144000"/>
              <a:gd name="connsiteY34" fmla="*/ 5143500 h 5143500"/>
              <a:gd name="connsiteX35" fmla="*/ 5692140 w 9144000"/>
              <a:gd name="connsiteY35" fmla="*/ 5143500 h 5143500"/>
              <a:gd name="connsiteX36" fmla="*/ 5120640 w 9144000"/>
              <a:gd name="connsiteY36" fmla="*/ 5143500 h 5143500"/>
              <a:gd name="connsiteX37" fmla="*/ 4640580 w 9144000"/>
              <a:gd name="connsiteY37" fmla="*/ 5143500 h 5143500"/>
              <a:gd name="connsiteX38" fmla="*/ 3886200 w 9144000"/>
              <a:gd name="connsiteY38" fmla="*/ 5143500 h 5143500"/>
              <a:gd name="connsiteX39" fmla="*/ 3406140 w 9144000"/>
              <a:gd name="connsiteY39" fmla="*/ 5143500 h 5143500"/>
              <a:gd name="connsiteX40" fmla="*/ 2926080 w 9144000"/>
              <a:gd name="connsiteY40" fmla="*/ 5143500 h 5143500"/>
              <a:gd name="connsiteX41" fmla="*/ 2171700 w 9144000"/>
              <a:gd name="connsiteY41" fmla="*/ 5143500 h 5143500"/>
              <a:gd name="connsiteX42" fmla="*/ 1691640 w 9144000"/>
              <a:gd name="connsiteY42" fmla="*/ 5143500 h 5143500"/>
              <a:gd name="connsiteX43" fmla="*/ 1303020 w 9144000"/>
              <a:gd name="connsiteY43" fmla="*/ 5143500 h 5143500"/>
              <a:gd name="connsiteX44" fmla="*/ 1005840 w 9144000"/>
              <a:gd name="connsiteY44" fmla="*/ 5143500 h 5143500"/>
              <a:gd name="connsiteX45" fmla="*/ 617220 w 9144000"/>
              <a:gd name="connsiteY45" fmla="*/ 5143500 h 5143500"/>
              <a:gd name="connsiteX46" fmla="*/ 0 w 9144000"/>
              <a:gd name="connsiteY46" fmla="*/ 5143500 h 5143500"/>
              <a:gd name="connsiteX47" fmla="*/ 0 w 9144000"/>
              <a:gd name="connsiteY47" fmla="*/ 4572000 h 5143500"/>
              <a:gd name="connsiteX48" fmla="*/ 0 w 9144000"/>
              <a:gd name="connsiteY48" fmla="*/ 3897630 h 5143500"/>
              <a:gd name="connsiteX49" fmla="*/ 0 w 9144000"/>
              <a:gd name="connsiteY49" fmla="*/ 3274695 h 5143500"/>
              <a:gd name="connsiteX50" fmla="*/ 0 w 9144000"/>
              <a:gd name="connsiteY50" fmla="*/ 2754630 h 5143500"/>
              <a:gd name="connsiteX51" fmla="*/ 0 w 9144000"/>
              <a:gd name="connsiteY51" fmla="*/ 2183130 h 5143500"/>
              <a:gd name="connsiteX52" fmla="*/ 0 w 9144000"/>
              <a:gd name="connsiteY52" fmla="*/ 1508760 h 5143500"/>
              <a:gd name="connsiteX53" fmla="*/ 0 w 9144000"/>
              <a:gd name="connsiteY53" fmla="*/ 885825 h 5143500"/>
              <a:gd name="connsiteX54" fmla="*/ 0 w 9144000"/>
              <a:gd name="connsiteY54"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144000" h="5143500" extrusionOk="0">
                <a:moveTo>
                  <a:pt x="0" y="0"/>
                </a:moveTo>
                <a:cubicBezTo>
                  <a:pt x="106449" y="-23524"/>
                  <a:pt x="356072" y="26448"/>
                  <a:pt x="480060" y="0"/>
                </a:cubicBezTo>
                <a:cubicBezTo>
                  <a:pt x="604048" y="-26448"/>
                  <a:pt x="812441" y="37112"/>
                  <a:pt x="960120" y="0"/>
                </a:cubicBezTo>
                <a:cubicBezTo>
                  <a:pt x="1107799" y="-37112"/>
                  <a:pt x="1144531" y="5711"/>
                  <a:pt x="1257300" y="0"/>
                </a:cubicBezTo>
                <a:cubicBezTo>
                  <a:pt x="1370069" y="-5711"/>
                  <a:pt x="1549866" y="17676"/>
                  <a:pt x="1737360" y="0"/>
                </a:cubicBezTo>
                <a:cubicBezTo>
                  <a:pt x="1924854" y="-17676"/>
                  <a:pt x="2302948" y="79080"/>
                  <a:pt x="2491740" y="0"/>
                </a:cubicBezTo>
                <a:cubicBezTo>
                  <a:pt x="2680532" y="-79080"/>
                  <a:pt x="2697140" y="22115"/>
                  <a:pt x="2788920" y="0"/>
                </a:cubicBezTo>
                <a:cubicBezTo>
                  <a:pt x="2880700" y="-22115"/>
                  <a:pt x="3156456" y="8254"/>
                  <a:pt x="3268980" y="0"/>
                </a:cubicBezTo>
                <a:cubicBezTo>
                  <a:pt x="3381504" y="-8254"/>
                  <a:pt x="3608108" y="34777"/>
                  <a:pt x="3749040" y="0"/>
                </a:cubicBezTo>
                <a:cubicBezTo>
                  <a:pt x="3889972" y="-34777"/>
                  <a:pt x="4052444" y="35837"/>
                  <a:pt x="4229100" y="0"/>
                </a:cubicBezTo>
                <a:cubicBezTo>
                  <a:pt x="4405756" y="-35837"/>
                  <a:pt x="4646752" y="74502"/>
                  <a:pt x="4892040" y="0"/>
                </a:cubicBezTo>
                <a:cubicBezTo>
                  <a:pt x="5137328" y="-74502"/>
                  <a:pt x="5389350" y="24011"/>
                  <a:pt x="5646420" y="0"/>
                </a:cubicBezTo>
                <a:cubicBezTo>
                  <a:pt x="5903490" y="-24011"/>
                  <a:pt x="5994468" y="34944"/>
                  <a:pt x="6126480" y="0"/>
                </a:cubicBezTo>
                <a:cubicBezTo>
                  <a:pt x="6258492" y="-34944"/>
                  <a:pt x="6461975" y="35763"/>
                  <a:pt x="6606540" y="0"/>
                </a:cubicBezTo>
                <a:cubicBezTo>
                  <a:pt x="6751105" y="-35763"/>
                  <a:pt x="6919547" y="5296"/>
                  <a:pt x="7086600" y="0"/>
                </a:cubicBezTo>
                <a:cubicBezTo>
                  <a:pt x="7253653" y="-5296"/>
                  <a:pt x="7378128" y="3520"/>
                  <a:pt x="7475220" y="0"/>
                </a:cubicBezTo>
                <a:cubicBezTo>
                  <a:pt x="7572312" y="-3520"/>
                  <a:pt x="7733037" y="43468"/>
                  <a:pt x="7863840" y="0"/>
                </a:cubicBezTo>
                <a:cubicBezTo>
                  <a:pt x="7994643" y="-43468"/>
                  <a:pt x="8306610" y="65502"/>
                  <a:pt x="8435340" y="0"/>
                </a:cubicBezTo>
                <a:cubicBezTo>
                  <a:pt x="8564070" y="-65502"/>
                  <a:pt x="8882814" y="52615"/>
                  <a:pt x="9144000" y="0"/>
                </a:cubicBezTo>
                <a:cubicBezTo>
                  <a:pt x="9175744" y="229546"/>
                  <a:pt x="9111130" y="367351"/>
                  <a:pt x="9144000" y="468630"/>
                </a:cubicBezTo>
                <a:cubicBezTo>
                  <a:pt x="9176870" y="569909"/>
                  <a:pt x="9121422" y="872459"/>
                  <a:pt x="9144000" y="988695"/>
                </a:cubicBezTo>
                <a:cubicBezTo>
                  <a:pt x="9166578" y="1104932"/>
                  <a:pt x="9084123" y="1330369"/>
                  <a:pt x="9144000" y="1508760"/>
                </a:cubicBezTo>
                <a:cubicBezTo>
                  <a:pt x="9203877" y="1687151"/>
                  <a:pt x="9132202" y="1838852"/>
                  <a:pt x="9144000" y="1977390"/>
                </a:cubicBezTo>
                <a:cubicBezTo>
                  <a:pt x="9155798" y="2115928"/>
                  <a:pt x="9098033" y="2268868"/>
                  <a:pt x="9144000" y="2394585"/>
                </a:cubicBezTo>
                <a:cubicBezTo>
                  <a:pt x="9189967" y="2520303"/>
                  <a:pt x="9138198" y="2796809"/>
                  <a:pt x="9144000" y="2966085"/>
                </a:cubicBezTo>
                <a:cubicBezTo>
                  <a:pt x="9149802" y="3135361"/>
                  <a:pt x="9108255" y="3256399"/>
                  <a:pt x="9144000" y="3486150"/>
                </a:cubicBezTo>
                <a:cubicBezTo>
                  <a:pt x="9179745" y="3715901"/>
                  <a:pt x="9126861" y="3973210"/>
                  <a:pt x="9144000" y="4160520"/>
                </a:cubicBezTo>
                <a:cubicBezTo>
                  <a:pt x="9161139" y="4347830"/>
                  <a:pt x="9097730" y="4442527"/>
                  <a:pt x="9144000" y="4629150"/>
                </a:cubicBezTo>
                <a:cubicBezTo>
                  <a:pt x="9190270" y="4815773"/>
                  <a:pt x="9100660" y="5031987"/>
                  <a:pt x="9144000" y="5143500"/>
                </a:cubicBezTo>
                <a:cubicBezTo>
                  <a:pt x="9060347" y="5173553"/>
                  <a:pt x="8919034" y="5123150"/>
                  <a:pt x="8846820" y="5143500"/>
                </a:cubicBezTo>
                <a:cubicBezTo>
                  <a:pt x="8774606" y="5163850"/>
                  <a:pt x="8445020" y="5086604"/>
                  <a:pt x="8275320" y="5143500"/>
                </a:cubicBezTo>
                <a:cubicBezTo>
                  <a:pt x="8105620" y="5200396"/>
                  <a:pt x="7833701" y="5074639"/>
                  <a:pt x="7520940" y="5143500"/>
                </a:cubicBezTo>
                <a:cubicBezTo>
                  <a:pt x="7208179" y="5212361"/>
                  <a:pt x="7236737" y="5113584"/>
                  <a:pt x="7132320" y="5143500"/>
                </a:cubicBezTo>
                <a:cubicBezTo>
                  <a:pt x="7027903" y="5173416"/>
                  <a:pt x="6774055" y="5137437"/>
                  <a:pt x="6560820" y="5143500"/>
                </a:cubicBezTo>
                <a:cubicBezTo>
                  <a:pt x="6347585" y="5149563"/>
                  <a:pt x="6112225" y="5099675"/>
                  <a:pt x="5989320" y="5143500"/>
                </a:cubicBezTo>
                <a:cubicBezTo>
                  <a:pt x="5866415" y="5187325"/>
                  <a:pt x="5816497" y="5132069"/>
                  <a:pt x="5692140" y="5143500"/>
                </a:cubicBezTo>
                <a:cubicBezTo>
                  <a:pt x="5567783" y="5154931"/>
                  <a:pt x="5289203" y="5119065"/>
                  <a:pt x="5120640" y="5143500"/>
                </a:cubicBezTo>
                <a:cubicBezTo>
                  <a:pt x="4952077" y="5167935"/>
                  <a:pt x="4774626" y="5111278"/>
                  <a:pt x="4640580" y="5143500"/>
                </a:cubicBezTo>
                <a:cubicBezTo>
                  <a:pt x="4506534" y="5175722"/>
                  <a:pt x="4162375" y="5076695"/>
                  <a:pt x="3886200" y="5143500"/>
                </a:cubicBezTo>
                <a:cubicBezTo>
                  <a:pt x="3610025" y="5210305"/>
                  <a:pt x="3518990" y="5097380"/>
                  <a:pt x="3406140" y="5143500"/>
                </a:cubicBezTo>
                <a:cubicBezTo>
                  <a:pt x="3293290" y="5189620"/>
                  <a:pt x="3135765" y="5097580"/>
                  <a:pt x="2926080" y="5143500"/>
                </a:cubicBezTo>
                <a:cubicBezTo>
                  <a:pt x="2716395" y="5189420"/>
                  <a:pt x="2469671" y="5114261"/>
                  <a:pt x="2171700" y="5143500"/>
                </a:cubicBezTo>
                <a:cubicBezTo>
                  <a:pt x="1873729" y="5172739"/>
                  <a:pt x="1835529" y="5088671"/>
                  <a:pt x="1691640" y="5143500"/>
                </a:cubicBezTo>
                <a:cubicBezTo>
                  <a:pt x="1547751" y="5198329"/>
                  <a:pt x="1495625" y="5107526"/>
                  <a:pt x="1303020" y="5143500"/>
                </a:cubicBezTo>
                <a:cubicBezTo>
                  <a:pt x="1110415" y="5179474"/>
                  <a:pt x="1093284" y="5138071"/>
                  <a:pt x="1005840" y="5143500"/>
                </a:cubicBezTo>
                <a:cubicBezTo>
                  <a:pt x="918396" y="5148929"/>
                  <a:pt x="767405" y="5132300"/>
                  <a:pt x="617220" y="5143500"/>
                </a:cubicBezTo>
                <a:cubicBezTo>
                  <a:pt x="467035" y="5154700"/>
                  <a:pt x="193572" y="5101572"/>
                  <a:pt x="0" y="5143500"/>
                </a:cubicBezTo>
                <a:cubicBezTo>
                  <a:pt x="-67630" y="4886065"/>
                  <a:pt x="29220" y="4822234"/>
                  <a:pt x="0" y="4572000"/>
                </a:cubicBezTo>
                <a:cubicBezTo>
                  <a:pt x="-29220" y="4321766"/>
                  <a:pt x="69652" y="4160060"/>
                  <a:pt x="0" y="3897630"/>
                </a:cubicBezTo>
                <a:cubicBezTo>
                  <a:pt x="-69652" y="3635200"/>
                  <a:pt x="74133" y="3406304"/>
                  <a:pt x="0" y="3274695"/>
                </a:cubicBezTo>
                <a:cubicBezTo>
                  <a:pt x="-74133" y="3143086"/>
                  <a:pt x="47184" y="2982824"/>
                  <a:pt x="0" y="2754630"/>
                </a:cubicBezTo>
                <a:cubicBezTo>
                  <a:pt x="-47184" y="2526437"/>
                  <a:pt x="8725" y="2450370"/>
                  <a:pt x="0" y="2183130"/>
                </a:cubicBezTo>
                <a:cubicBezTo>
                  <a:pt x="-8725" y="1915890"/>
                  <a:pt x="7856" y="1769930"/>
                  <a:pt x="0" y="1508760"/>
                </a:cubicBezTo>
                <a:cubicBezTo>
                  <a:pt x="-7856" y="1247590"/>
                  <a:pt x="36732" y="1067101"/>
                  <a:pt x="0" y="885825"/>
                </a:cubicBezTo>
                <a:cubicBezTo>
                  <a:pt x="-36732" y="704549"/>
                  <a:pt x="78523" y="347365"/>
                  <a:pt x="0" y="0"/>
                </a:cubicBezTo>
                <a:close/>
              </a:path>
            </a:pathLst>
          </a:custGeom>
          <a:noFill/>
          <a:ln>
            <a:noFill/>
            <a:extLst>
              <a:ext uri="{C807C97D-BFC1-408E-A445-0C87EB9F89A2}">
                <ask:lineSketchStyleProps xmlns:ask="http://schemas.microsoft.com/office/drawing/2018/sketchyshapes" sd="1171517659">
                  <a:prstGeom prst="rect">
                    <a:avLst/>
                  </a:prstGeom>
                  <ask:type>
                    <ask:lineSketchScribble/>
                  </ask:type>
                </ask:lineSketchStyleProps>
              </a:ext>
            </a:extLst>
          </a:ln>
        </p:spPr>
      </p:pic>
      <p:sp>
        <p:nvSpPr>
          <p:cNvPr id="81" name="Google Shape;81;p15"/>
          <p:cNvSpPr/>
          <p:nvPr/>
        </p:nvSpPr>
        <p:spPr>
          <a:xfrm>
            <a:off x="1904250" y="839175"/>
            <a:ext cx="5553600" cy="2919600"/>
          </a:xfrm>
          <a:custGeom>
            <a:avLst/>
            <a:gdLst>
              <a:gd name="connsiteX0" fmla="*/ 0 w 5553600"/>
              <a:gd name="connsiteY0" fmla="*/ 486610 h 2919600"/>
              <a:gd name="connsiteX1" fmla="*/ 486610 w 5553600"/>
              <a:gd name="connsiteY1" fmla="*/ 0 h 2919600"/>
              <a:gd name="connsiteX2" fmla="*/ 921746 w 5553600"/>
              <a:gd name="connsiteY2" fmla="*/ 0 h 2919600"/>
              <a:gd name="connsiteX3" fmla="*/ 1402686 w 5553600"/>
              <a:gd name="connsiteY3" fmla="*/ 0 h 2919600"/>
              <a:gd name="connsiteX4" fmla="*/ 2021037 w 5553600"/>
              <a:gd name="connsiteY4" fmla="*/ 0 h 2919600"/>
              <a:gd name="connsiteX5" fmla="*/ 2547781 w 5553600"/>
              <a:gd name="connsiteY5" fmla="*/ 0 h 2919600"/>
              <a:gd name="connsiteX6" fmla="*/ 3074525 w 5553600"/>
              <a:gd name="connsiteY6" fmla="*/ 0 h 2919600"/>
              <a:gd name="connsiteX7" fmla="*/ 3601268 w 5553600"/>
              <a:gd name="connsiteY7" fmla="*/ 0 h 2919600"/>
              <a:gd name="connsiteX8" fmla="*/ 4082208 w 5553600"/>
              <a:gd name="connsiteY8" fmla="*/ 0 h 2919600"/>
              <a:gd name="connsiteX9" fmla="*/ 4563148 w 5553600"/>
              <a:gd name="connsiteY9" fmla="*/ 0 h 2919600"/>
              <a:gd name="connsiteX10" fmla="*/ 5066990 w 5553600"/>
              <a:gd name="connsiteY10" fmla="*/ 0 h 2919600"/>
              <a:gd name="connsiteX11" fmla="*/ 5553600 w 5553600"/>
              <a:gd name="connsiteY11" fmla="*/ 486610 h 2919600"/>
              <a:gd name="connsiteX12" fmla="*/ 5553600 w 5553600"/>
              <a:gd name="connsiteY12" fmla="*/ 934277 h 2919600"/>
              <a:gd name="connsiteX13" fmla="*/ 5553600 w 5553600"/>
              <a:gd name="connsiteY13" fmla="*/ 1401409 h 2919600"/>
              <a:gd name="connsiteX14" fmla="*/ 5553600 w 5553600"/>
              <a:gd name="connsiteY14" fmla="*/ 1849076 h 2919600"/>
              <a:gd name="connsiteX15" fmla="*/ 5553600 w 5553600"/>
              <a:gd name="connsiteY15" fmla="*/ 2432990 h 2919600"/>
              <a:gd name="connsiteX16" fmla="*/ 5066990 w 5553600"/>
              <a:gd name="connsiteY16" fmla="*/ 2919600 h 2919600"/>
              <a:gd name="connsiteX17" fmla="*/ 4586050 w 5553600"/>
              <a:gd name="connsiteY17" fmla="*/ 2919600 h 2919600"/>
              <a:gd name="connsiteX18" fmla="*/ 3921895 w 5553600"/>
              <a:gd name="connsiteY18" fmla="*/ 2919600 h 2919600"/>
              <a:gd name="connsiteX19" fmla="*/ 3349348 w 5553600"/>
              <a:gd name="connsiteY19" fmla="*/ 2919600 h 2919600"/>
              <a:gd name="connsiteX20" fmla="*/ 2868408 w 5553600"/>
              <a:gd name="connsiteY20" fmla="*/ 2919600 h 2919600"/>
              <a:gd name="connsiteX21" fmla="*/ 2204253 w 5553600"/>
              <a:gd name="connsiteY21" fmla="*/ 2919600 h 2919600"/>
              <a:gd name="connsiteX22" fmla="*/ 1540097 w 5553600"/>
              <a:gd name="connsiteY22" fmla="*/ 2919600 h 2919600"/>
              <a:gd name="connsiteX23" fmla="*/ 486610 w 5553600"/>
              <a:gd name="connsiteY23" fmla="*/ 2919600 h 2919600"/>
              <a:gd name="connsiteX24" fmla="*/ 0 w 5553600"/>
              <a:gd name="connsiteY24" fmla="*/ 2432990 h 2919600"/>
              <a:gd name="connsiteX25" fmla="*/ 0 w 5553600"/>
              <a:gd name="connsiteY25" fmla="*/ 1907467 h 2919600"/>
              <a:gd name="connsiteX26" fmla="*/ 0 w 5553600"/>
              <a:gd name="connsiteY26" fmla="*/ 1420872 h 2919600"/>
              <a:gd name="connsiteX27" fmla="*/ 0 w 5553600"/>
              <a:gd name="connsiteY27" fmla="*/ 486610 h 29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3600" h="2919600" fill="none" extrusionOk="0">
                <a:moveTo>
                  <a:pt x="0" y="486610"/>
                </a:moveTo>
                <a:cubicBezTo>
                  <a:pt x="6567" y="215984"/>
                  <a:pt x="278669" y="2358"/>
                  <a:pt x="486610" y="0"/>
                </a:cubicBezTo>
                <a:cubicBezTo>
                  <a:pt x="590547" y="-12275"/>
                  <a:pt x="829924" y="28103"/>
                  <a:pt x="921746" y="0"/>
                </a:cubicBezTo>
                <a:cubicBezTo>
                  <a:pt x="1013568" y="-28103"/>
                  <a:pt x="1217719" y="33387"/>
                  <a:pt x="1402686" y="0"/>
                </a:cubicBezTo>
                <a:cubicBezTo>
                  <a:pt x="1587653" y="-33387"/>
                  <a:pt x="1803431" y="15380"/>
                  <a:pt x="2021037" y="0"/>
                </a:cubicBezTo>
                <a:cubicBezTo>
                  <a:pt x="2238643" y="-15380"/>
                  <a:pt x="2363663" y="14605"/>
                  <a:pt x="2547781" y="0"/>
                </a:cubicBezTo>
                <a:cubicBezTo>
                  <a:pt x="2731899" y="-14605"/>
                  <a:pt x="2930168" y="28948"/>
                  <a:pt x="3074525" y="0"/>
                </a:cubicBezTo>
                <a:cubicBezTo>
                  <a:pt x="3218882" y="-28948"/>
                  <a:pt x="3397276" y="62036"/>
                  <a:pt x="3601268" y="0"/>
                </a:cubicBezTo>
                <a:cubicBezTo>
                  <a:pt x="3805260" y="-62036"/>
                  <a:pt x="3903048" y="52222"/>
                  <a:pt x="4082208" y="0"/>
                </a:cubicBezTo>
                <a:cubicBezTo>
                  <a:pt x="4261368" y="-52222"/>
                  <a:pt x="4361592" y="49525"/>
                  <a:pt x="4563148" y="0"/>
                </a:cubicBezTo>
                <a:cubicBezTo>
                  <a:pt x="4764704" y="-49525"/>
                  <a:pt x="4832634" y="56958"/>
                  <a:pt x="5066990" y="0"/>
                </a:cubicBezTo>
                <a:cubicBezTo>
                  <a:pt x="5364230" y="20099"/>
                  <a:pt x="5572495" y="201721"/>
                  <a:pt x="5553600" y="486610"/>
                </a:cubicBezTo>
                <a:cubicBezTo>
                  <a:pt x="5589995" y="638468"/>
                  <a:pt x="5504648" y="788183"/>
                  <a:pt x="5553600" y="934277"/>
                </a:cubicBezTo>
                <a:cubicBezTo>
                  <a:pt x="5602552" y="1080371"/>
                  <a:pt x="5542833" y="1248686"/>
                  <a:pt x="5553600" y="1401409"/>
                </a:cubicBezTo>
                <a:cubicBezTo>
                  <a:pt x="5564367" y="1554132"/>
                  <a:pt x="5536834" y="1678579"/>
                  <a:pt x="5553600" y="1849076"/>
                </a:cubicBezTo>
                <a:cubicBezTo>
                  <a:pt x="5570366" y="2019573"/>
                  <a:pt x="5487277" y="2273441"/>
                  <a:pt x="5553600" y="2432990"/>
                </a:cubicBezTo>
                <a:cubicBezTo>
                  <a:pt x="5530315" y="2648689"/>
                  <a:pt x="5288942" y="2939768"/>
                  <a:pt x="5066990" y="2919600"/>
                </a:cubicBezTo>
                <a:cubicBezTo>
                  <a:pt x="4929310" y="2968550"/>
                  <a:pt x="4799767" y="2879316"/>
                  <a:pt x="4586050" y="2919600"/>
                </a:cubicBezTo>
                <a:cubicBezTo>
                  <a:pt x="4372333" y="2959884"/>
                  <a:pt x="4196745" y="2890660"/>
                  <a:pt x="3921895" y="2919600"/>
                </a:cubicBezTo>
                <a:cubicBezTo>
                  <a:pt x="3647046" y="2948540"/>
                  <a:pt x="3521104" y="2904312"/>
                  <a:pt x="3349348" y="2919600"/>
                </a:cubicBezTo>
                <a:cubicBezTo>
                  <a:pt x="3177592" y="2934888"/>
                  <a:pt x="2973298" y="2906149"/>
                  <a:pt x="2868408" y="2919600"/>
                </a:cubicBezTo>
                <a:cubicBezTo>
                  <a:pt x="2763518" y="2933051"/>
                  <a:pt x="2509635" y="2869914"/>
                  <a:pt x="2204253" y="2919600"/>
                </a:cubicBezTo>
                <a:cubicBezTo>
                  <a:pt x="1898872" y="2969286"/>
                  <a:pt x="1729488" y="2843269"/>
                  <a:pt x="1540097" y="2919600"/>
                </a:cubicBezTo>
                <a:cubicBezTo>
                  <a:pt x="1350706" y="2995931"/>
                  <a:pt x="960497" y="2915055"/>
                  <a:pt x="486610" y="2919600"/>
                </a:cubicBezTo>
                <a:cubicBezTo>
                  <a:pt x="179451" y="2849468"/>
                  <a:pt x="55282" y="2705512"/>
                  <a:pt x="0" y="2432990"/>
                </a:cubicBezTo>
                <a:cubicBezTo>
                  <a:pt x="-1527" y="2199085"/>
                  <a:pt x="29122" y="2122696"/>
                  <a:pt x="0" y="1907467"/>
                </a:cubicBezTo>
                <a:cubicBezTo>
                  <a:pt x="-29122" y="1692238"/>
                  <a:pt x="17164" y="1620395"/>
                  <a:pt x="0" y="1420872"/>
                </a:cubicBezTo>
                <a:cubicBezTo>
                  <a:pt x="-17164" y="1221349"/>
                  <a:pt x="80015" y="857286"/>
                  <a:pt x="0" y="486610"/>
                </a:cubicBezTo>
                <a:close/>
              </a:path>
              <a:path w="5553600" h="2919600" stroke="0" extrusionOk="0">
                <a:moveTo>
                  <a:pt x="0" y="486610"/>
                </a:moveTo>
                <a:cubicBezTo>
                  <a:pt x="-47426" y="239368"/>
                  <a:pt x="233194" y="11891"/>
                  <a:pt x="486610" y="0"/>
                </a:cubicBezTo>
                <a:cubicBezTo>
                  <a:pt x="681758" y="-46466"/>
                  <a:pt x="835971" y="16286"/>
                  <a:pt x="1104961" y="0"/>
                </a:cubicBezTo>
                <a:cubicBezTo>
                  <a:pt x="1373951" y="-16286"/>
                  <a:pt x="1439902" y="12186"/>
                  <a:pt x="1631705" y="0"/>
                </a:cubicBezTo>
                <a:cubicBezTo>
                  <a:pt x="1823508" y="-12186"/>
                  <a:pt x="1956487" y="12485"/>
                  <a:pt x="2112645" y="0"/>
                </a:cubicBezTo>
                <a:cubicBezTo>
                  <a:pt x="2268803" y="-12485"/>
                  <a:pt x="2366445" y="22925"/>
                  <a:pt x="2593585" y="0"/>
                </a:cubicBezTo>
                <a:cubicBezTo>
                  <a:pt x="2820725" y="-22925"/>
                  <a:pt x="2929112" y="52095"/>
                  <a:pt x="3211936" y="0"/>
                </a:cubicBezTo>
                <a:cubicBezTo>
                  <a:pt x="3494760" y="-52095"/>
                  <a:pt x="3608452" y="302"/>
                  <a:pt x="3738680" y="0"/>
                </a:cubicBezTo>
                <a:cubicBezTo>
                  <a:pt x="3868908" y="-302"/>
                  <a:pt x="4020024" y="23862"/>
                  <a:pt x="4173816" y="0"/>
                </a:cubicBezTo>
                <a:cubicBezTo>
                  <a:pt x="4327608" y="-23862"/>
                  <a:pt x="4881660" y="10671"/>
                  <a:pt x="5066990" y="0"/>
                </a:cubicBezTo>
                <a:cubicBezTo>
                  <a:pt x="5358629" y="34466"/>
                  <a:pt x="5562132" y="181856"/>
                  <a:pt x="5553600" y="486610"/>
                </a:cubicBezTo>
                <a:cubicBezTo>
                  <a:pt x="5589065" y="657349"/>
                  <a:pt x="5537213" y="779930"/>
                  <a:pt x="5553600" y="953741"/>
                </a:cubicBezTo>
                <a:cubicBezTo>
                  <a:pt x="5569987" y="1127552"/>
                  <a:pt x="5529681" y="1262589"/>
                  <a:pt x="5553600" y="1401409"/>
                </a:cubicBezTo>
                <a:cubicBezTo>
                  <a:pt x="5577519" y="1540229"/>
                  <a:pt x="5520951" y="1645368"/>
                  <a:pt x="5553600" y="1888004"/>
                </a:cubicBezTo>
                <a:cubicBezTo>
                  <a:pt x="5586249" y="2130641"/>
                  <a:pt x="5548351" y="2221028"/>
                  <a:pt x="5553600" y="2432990"/>
                </a:cubicBezTo>
                <a:cubicBezTo>
                  <a:pt x="5504124" y="2699723"/>
                  <a:pt x="5396275" y="2945824"/>
                  <a:pt x="5066990" y="2919600"/>
                </a:cubicBezTo>
                <a:cubicBezTo>
                  <a:pt x="4900480" y="2931603"/>
                  <a:pt x="4802125" y="2868916"/>
                  <a:pt x="4586050" y="2919600"/>
                </a:cubicBezTo>
                <a:cubicBezTo>
                  <a:pt x="4369975" y="2970284"/>
                  <a:pt x="4350639" y="2919357"/>
                  <a:pt x="4150914" y="2919600"/>
                </a:cubicBezTo>
                <a:cubicBezTo>
                  <a:pt x="3951189" y="2919843"/>
                  <a:pt x="3789438" y="2909778"/>
                  <a:pt x="3486759" y="2919600"/>
                </a:cubicBezTo>
                <a:cubicBezTo>
                  <a:pt x="3184081" y="2929422"/>
                  <a:pt x="3126432" y="2902138"/>
                  <a:pt x="2914211" y="2919600"/>
                </a:cubicBezTo>
                <a:cubicBezTo>
                  <a:pt x="2701990" y="2937062"/>
                  <a:pt x="2467487" y="2867554"/>
                  <a:pt x="2341664" y="2919600"/>
                </a:cubicBezTo>
                <a:cubicBezTo>
                  <a:pt x="2215841" y="2971646"/>
                  <a:pt x="2021209" y="2885345"/>
                  <a:pt x="1860724" y="2919600"/>
                </a:cubicBezTo>
                <a:cubicBezTo>
                  <a:pt x="1700239" y="2953855"/>
                  <a:pt x="1486268" y="2882010"/>
                  <a:pt x="1196569" y="2919600"/>
                </a:cubicBezTo>
                <a:cubicBezTo>
                  <a:pt x="906871" y="2957190"/>
                  <a:pt x="811136" y="2892861"/>
                  <a:pt x="486610" y="2919600"/>
                </a:cubicBezTo>
                <a:cubicBezTo>
                  <a:pt x="223419" y="2924125"/>
                  <a:pt x="46366" y="2746209"/>
                  <a:pt x="0" y="2432990"/>
                </a:cubicBezTo>
                <a:cubicBezTo>
                  <a:pt x="-20407" y="2269041"/>
                  <a:pt x="9745" y="2020097"/>
                  <a:pt x="0" y="1907467"/>
                </a:cubicBezTo>
                <a:cubicBezTo>
                  <a:pt x="-9745" y="1794837"/>
                  <a:pt x="18953" y="1571519"/>
                  <a:pt x="0" y="1440336"/>
                </a:cubicBezTo>
                <a:cubicBezTo>
                  <a:pt x="-18953" y="1309153"/>
                  <a:pt x="7998" y="1149745"/>
                  <a:pt x="0" y="1012133"/>
                </a:cubicBezTo>
                <a:cubicBezTo>
                  <a:pt x="-7998" y="874521"/>
                  <a:pt x="61529" y="673226"/>
                  <a:pt x="0" y="486610"/>
                </a:cubicBezTo>
                <a:close/>
              </a:path>
            </a:pathLst>
          </a:custGeom>
          <a:solidFill>
            <a:schemeClr val="bg1"/>
          </a:solidFill>
          <a:ln w="38100" cap="flat" cmpd="sng">
            <a:solidFill>
              <a:srgbClr val="D9DDD8"/>
            </a:solidFill>
            <a:prstDash val="solid"/>
            <a:round/>
            <a:headEnd type="none" w="sm" len="sm"/>
            <a:tailEnd type="none" w="sm" len="sm"/>
            <a:extLst>
              <a:ext uri="{C807C97D-BFC1-408E-A445-0C87EB9F89A2}">
                <ask:lineSketchStyleProps xmlns:ask="http://schemas.microsoft.com/office/drawing/2018/sketchyshapes" sd="3225696139">
                  <a:prstGeom prst="roundRect">
                    <a:avLst>
                      <a:gd name="adj" fmla="val 16667"/>
                    </a:avLst>
                  </a:prstGeom>
                  <ask:type>
                    <ask:lineSketchScribble/>
                  </ask:type>
                </ask:lineSketchStyleProps>
              </a:ext>
            </a:extLst>
          </a:ln>
          <a:effectLst/>
        </p:spPr>
        <p:txBody>
          <a:bodyPr spcFirstLastPara="1" wrap="square" lIns="68575" tIns="68575" rIns="68575" bIns="68575" anchor="ctr" anchorCtr="0">
            <a:noAutofit/>
          </a:bodyPr>
          <a:lstStyle/>
          <a:p>
            <a:pPr marL="0" lvl="0" indent="0" algn="ctr" rtl="0">
              <a:spcBef>
                <a:spcPts val="0"/>
              </a:spcBef>
              <a:spcAft>
                <a:spcPts val="0"/>
              </a:spcAft>
              <a:buNone/>
            </a:pPr>
            <a:endParaRPr sz="1100" dirty="0">
              <a:latin typeface="Corbel"/>
              <a:ea typeface="Corbel"/>
              <a:cs typeface="Corbel"/>
              <a:sym typeface="Corbel"/>
            </a:endParaRPr>
          </a:p>
        </p:txBody>
      </p:sp>
      <p:sp>
        <p:nvSpPr>
          <p:cNvPr id="82" name="Google Shape;82;p15"/>
          <p:cNvSpPr txBox="1"/>
          <p:nvPr/>
        </p:nvSpPr>
        <p:spPr>
          <a:xfrm>
            <a:off x="2142836" y="1043925"/>
            <a:ext cx="3519600" cy="3117766"/>
          </a:xfrm>
          <a:prstGeom prst="rect">
            <a:avLst/>
          </a:prstGeom>
          <a:noFill/>
          <a:ln>
            <a:noFill/>
          </a:ln>
        </p:spPr>
        <p:txBody>
          <a:bodyPr spcFirstLastPara="1" wrap="square" lIns="68575" tIns="68575" rIns="68575" bIns="68575" anchor="t" anchorCtr="0">
            <a:spAutoFit/>
          </a:bodyPr>
          <a:lstStyle/>
          <a:p>
            <a:pPr marL="0" lvl="0" indent="0" algn="l" rtl="0">
              <a:lnSpc>
                <a:spcPct val="101000"/>
              </a:lnSpc>
              <a:spcBef>
                <a:spcPts val="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Abstrakt 			</a:t>
            </a:r>
          </a:p>
          <a:p>
            <a:pPr marL="0" lvl="0" indent="0" algn="l" rtl="0">
              <a:lnSpc>
                <a:spcPct val="101000"/>
              </a:lnSpc>
              <a:spcBef>
                <a:spcPts val="0"/>
              </a:spcBef>
              <a:spcAft>
                <a:spcPts val="0"/>
              </a:spcAft>
              <a:buNone/>
            </a:pPr>
            <a:endParaRPr lang="da"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Area control </a:t>
            </a:r>
            <a:endParaRPr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110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Campaign/ leagacy  </a:t>
            </a:r>
            <a:endParaRPr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110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Deckbuilding </a:t>
            </a:r>
            <a:endParaRPr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110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Deck construction </a:t>
            </a:r>
            <a:endParaRPr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110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Dexterity</a:t>
            </a:r>
            <a:endParaRPr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110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Drafting</a:t>
            </a:r>
            <a:endParaRPr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110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Dungeon-crawler</a:t>
            </a:r>
            <a:endParaRPr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110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Engine-builder</a:t>
            </a:r>
            <a:endParaRPr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1100"/>
              </a:spcBef>
              <a:spcAft>
                <a:spcPts val="1100"/>
              </a:spcAft>
              <a:buNone/>
            </a:pPr>
            <a:r>
              <a:rPr lang="da" sz="1000" dirty="0">
                <a:solidFill>
                  <a:schemeClr val="dk2"/>
                </a:solidFill>
                <a:latin typeface="Raleway"/>
                <a:ea typeface="Raleway"/>
                <a:cs typeface="Raleway"/>
                <a:sym typeface="Raleway"/>
              </a:rPr>
              <a:t> </a:t>
            </a:r>
            <a:endParaRPr sz="1000" dirty="0">
              <a:solidFill>
                <a:schemeClr val="dk2"/>
              </a:solidFill>
              <a:latin typeface="Raleway"/>
              <a:ea typeface="Raleway"/>
              <a:cs typeface="Raleway"/>
              <a:sym typeface="Raleway"/>
            </a:endParaRPr>
          </a:p>
        </p:txBody>
      </p:sp>
      <p:sp>
        <p:nvSpPr>
          <p:cNvPr id="83" name="Google Shape;83;p15"/>
          <p:cNvSpPr txBox="1"/>
          <p:nvPr/>
        </p:nvSpPr>
        <p:spPr>
          <a:xfrm>
            <a:off x="5416800" y="1017656"/>
            <a:ext cx="2250000" cy="2510421"/>
          </a:xfrm>
          <a:prstGeom prst="rect">
            <a:avLst/>
          </a:prstGeom>
          <a:noFill/>
          <a:ln>
            <a:noFill/>
          </a:ln>
        </p:spPr>
        <p:txBody>
          <a:bodyPr spcFirstLastPara="1" wrap="square" lIns="68575" tIns="68575" rIns="68575" bIns="68575" anchor="t" anchorCtr="0">
            <a:spAutoFit/>
          </a:bodyPr>
          <a:lstStyle/>
          <a:p>
            <a:pPr marL="0" lvl="0" indent="0" algn="l" rtl="0">
              <a:lnSpc>
                <a:spcPct val="101000"/>
              </a:lnSpc>
              <a:spcBef>
                <a:spcPts val="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Eurogame</a:t>
            </a:r>
            <a:endParaRPr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110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Push-your-luck</a:t>
            </a:r>
            <a:endParaRPr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110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Roll-and-move</a:t>
            </a:r>
            <a:endParaRPr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110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Roll-and-write</a:t>
            </a:r>
            <a:endParaRPr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110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Social deduction</a:t>
            </a:r>
            <a:endParaRPr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110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Storytelling </a:t>
            </a:r>
            <a:endParaRPr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1100"/>
              </a:spcBef>
              <a:spcAft>
                <a:spcPts val="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Worker-placement</a:t>
            </a:r>
            <a:endParaRPr sz="1000" dirty="0">
              <a:solidFill>
                <a:schemeClr val="dk2"/>
              </a:solidFill>
              <a:latin typeface="Posterama" panose="020B0504020200020000" pitchFamily="34" charset="0"/>
              <a:ea typeface="Raleway"/>
              <a:cs typeface="Posterama" panose="020B0504020200020000" pitchFamily="34" charset="0"/>
              <a:sym typeface="Raleway"/>
            </a:endParaRPr>
          </a:p>
          <a:p>
            <a:pPr marL="0" lvl="0" indent="0" algn="l" rtl="0">
              <a:lnSpc>
                <a:spcPct val="101000"/>
              </a:lnSpc>
              <a:spcBef>
                <a:spcPts val="1100"/>
              </a:spcBef>
              <a:spcAft>
                <a:spcPts val="1100"/>
              </a:spcAft>
              <a:buNone/>
            </a:pPr>
            <a:r>
              <a:rPr lang="da" sz="1000" dirty="0">
                <a:solidFill>
                  <a:schemeClr val="dk2"/>
                </a:solidFill>
                <a:latin typeface="Posterama" panose="020B0504020200020000" pitchFamily="34" charset="0"/>
                <a:ea typeface="Raleway"/>
                <a:cs typeface="Posterama" panose="020B0504020200020000" pitchFamily="34" charset="0"/>
                <a:sym typeface="Raleway"/>
              </a:rPr>
              <a:t>Wargames </a:t>
            </a:r>
            <a:endParaRPr sz="1000" dirty="0">
              <a:latin typeface="Posterama" panose="020B0504020200020000" pitchFamily="34" charset="0"/>
              <a:cs typeface="Posterama" panose="020B0504020200020000" pitchFamily="34" charset="0"/>
            </a:endParaRPr>
          </a:p>
        </p:txBody>
      </p:sp>
      <p:sp>
        <p:nvSpPr>
          <p:cNvPr id="84" name="Google Shape;84;p15"/>
          <p:cNvSpPr txBox="1"/>
          <p:nvPr/>
        </p:nvSpPr>
        <p:spPr>
          <a:xfrm>
            <a:off x="3864938" y="839175"/>
            <a:ext cx="2250000" cy="517696"/>
          </a:xfrm>
          <a:prstGeom prst="rect">
            <a:avLst/>
          </a:prstGeom>
          <a:noFill/>
          <a:ln>
            <a:noFill/>
          </a:ln>
        </p:spPr>
        <p:txBody>
          <a:bodyPr spcFirstLastPara="1" wrap="square" lIns="68575" tIns="68575" rIns="68575" bIns="68575" anchor="t" anchorCtr="0">
            <a:spAutoFit/>
          </a:bodyPr>
          <a:lstStyle/>
          <a:p>
            <a:pPr marL="0" lvl="0" indent="0" algn="l" rtl="0">
              <a:lnSpc>
                <a:spcPct val="88000"/>
              </a:lnSpc>
              <a:spcBef>
                <a:spcPts val="0"/>
              </a:spcBef>
              <a:spcAft>
                <a:spcPts val="0"/>
              </a:spcAft>
              <a:buNone/>
            </a:pPr>
            <a:r>
              <a:rPr lang="da" sz="2800" b="1" dirty="0">
                <a:solidFill>
                  <a:schemeClr val="bg2"/>
                </a:solidFill>
                <a:latin typeface="Economica"/>
                <a:ea typeface="Economica"/>
                <a:cs typeface="Economica"/>
                <a:sym typeface="Economica"/>
              </a:rPr>
              <a:t>Spilgenrer</a:t>
            </a:r>
            <a:endParaRPr sz="2800" dirty="0">
              <a:solidFill>
                <a:schemeClr val="bg2"/>
              </a:solidFill>
            </a:endParaRPr>
          </a:p>
        </p:txBody>
      </p:sp>
      <p:pic>
        <p:nvPicPr>
          <p:cNvPr id="8" name="Billede 7">
            <a:extLst>
              <a:ext uri="{FF2B5EF4-FFF2-40B4-BE49-F238E27FC236}">
                <a16:creationId xmlns:a16="http://schemas.microsoft.com/office/drawing/2014/main" id="{86B8B85B-E4A2-524C-4C5E-9C4ADD765D26}"/>
              </a:ext>
            </a:extLst>
          </p:cNvPr>
          <p:cNvPicPr>
            <a:picLocks noChangeAspect="1"/>
          </p:cNvPicPr>
          <p:nvPr/>
        </p:nvPicPr>
        <p:blipFill>
          <a:blip r:embed="rId4"/>
          <a:stretch>
            <a:fillRect/>
          </a:stretch>
        </p:blipFill>
        <p:spPr>
          <a:xfrm rot="20348315">
            <a:off x="6698076" y="3037543"/>
            <a:ext cx="597764" cy="530900"/>
          </a:xfrm>
          <a:prstGeom prst="rect">
            <a:avLst/>
          </a:prstGeom>
        </p:spPr>
      </p:pic>
      <p:pic>
        <p:nvPicPr>
          <p:cNvPr id="10" name="Billede 9">
            <a:extLst>
              <a:ext uri="{FF2B5EF4-FFF2-40B4-BE49-F238E27FC236}">
                <a16:creationId xmlns:a16="http://schemas.microsoft.com/office/drawing/2014/main" id="{50E9D2A0-5CC6-D5EB-ACDA-E0EB49A6EB1E}"/>
              </a:ext>
            </a:extLst>
          </p:cNvPr>
          <p:cNvPicPr>
            <a:picLocks noChangeAspect="1"/>
          </p:cNvPicPr>
          <p:nvPr/>
        </p:nvPicPr>
        <p:blipFill>
          <a:blip r:embed="rId5"/>
          <a:stretch>
            <a:fillRect/>
          </a:stretch>
        </p:blipFill>
        <p:spPr>
          <a:xfrm>
            <a:off x="3291955" y="2043204"/>
            <a:ext cx="987275" cy="8404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567000" y="567000"/>
            <a:ext cx="6420600" cy="7011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da" b="1" dirty="0">
                <a:solidFill>
                  <a:schemeClr val="bg2"/>
                </a:solidFill>
                <a:latin typeface="Economica"/>
                <a:ea typeface="Economica"/>
                <a:cs typeface="Economica"/>
                <a:sym typeface="Economica"/>
              </a:rPr>
              <a:t>Spilmekanikker</a:t>
            </a:r>
            <a:endParaRPr b="1" dirty="0">
              <a:solidFill>
                <a:schemeClr val="bg2"/>
              </a:solidFill>
              <a:latin typeface="Economica"/>
              <a:ea typeface="Economica"/>
              <a:cs typeface="Economica"/>
              <a:sym typeface="Economica"/>
            </a:endParaRPr>
          </a:p>
        </p:txBody>
      </p:sp>
      <p:sp>
        <p:nvSpPr>
          <p:cNvPr id="109" name="Google Shape;109;p17"/>
          <p:cNvSpPr txBox="1">
            <a:spLocks noGrp="1"/>
          </p:cNvSpPr>
          <p:nvPr>
            <p:ph type="dt" idx="10"/>
          </p:nvPr>
        </p:nvSpPr>
        <p:spPr>
          <a:xfrm>
            <a:off x="0" y="5184000"/>
            <a:ext cx="0" cy="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dirty="0"/>
          </a:p>
        </p:txBody>
      </p:sp>
      <p:sp>
        <p:nvSpPr>
          <p:cNvPr id="110" name="Google Shape;110;p17"/>
          <p:cNvSpPr>
            <a:spLocks noGrp="1"/>
          </p:cNvSpPr>
          <p:nvPr>
            <p:ph type="body" idx="1"/>
          </p:nvPr>
        </p:nvSpPr>
        <p:spPr>
          <a:xfrm>
            <a:off x="583727" y="1718435"/>
            <a:ext cx="1269000" cy="1269000"/>
          </a:xfrm>
          <a:prstGeom prst="ellipse">
            <a:avLst/>
          </a:prstGeom>
          <a:solidFill>
            <a:srgbClr val="FB5A48"/>
          </a:solidFill>
        </p:spPr>
        <p:txBody>
          <a:bodyPr spcFirstLastPara="1" wrap="square" lIns="0" tIns="0" rIns="0" bIns="0" anchor="ctr" anchorCtr="0">
            <a:normAutofit fontScale="92500"/>
          </a:bodyPr>
          <a:lstStyle/>
          <a:p>
            <a:pPr marL="0" lvl="0" indent="0" algn="ctr" rtl="0">
              <a:spcBef>
                <a:spcPts val="0"/>
              </a:spcBef>
              <a:spcAft>
                <a:spcPts val="1100"/>
              </a:spcAft>
              <a:buNone/>
            </a:pPr>
            <a:r>
              <a:rPr lang="da" dirty="0">
                <a:latin typeface="Posterama" panose="020B0504020200020000" pitchFamily="34" charset="0"/>
                <a:cs typeface="Posterama" panose="020B0504020200020000" pitchFamily="34" charset="0"/>
              </a:rPr>
              <a:t>Satse/</a:t>
            </a:r>
            <a:br>
              <a:rPr lang="da" dirty="0">
                <a:latin typeface="Posterama" panose="020B0504020200020000" pitchFamily="34" charset="0"/>
                <a:cs typeface="Posterama" panose="020B0504020200020000" pitchFamily="34" charset="0"/>
              </a:rPr>
            </a:br>
            <a:r>
              <a:rPr lang="da" dirty="0">
                <a:latin typeface="Posterama" panose="020B0504020200020000" pitchFamily="34" charset="0"/>
                <a:cs typeface="Posterama" panose="020B0504020200020000" pitchFamily="34" charset="0"/>
              </a:rPr>
              <a:t>væddemål</a:t>
            </a:r>
            <a:br>
              <a:rPr lang="da" dirty="0">
                <a:latin typeface="Posterama" panose="020B0504020200020000" pitchFamily="34" charset="0"/>
                <a:cs typeface="Posterama" panose="020B0504020200020000" pitchFamily="34" charset="0"/>
              </a:rPr>
            </a:br>
            <a:r>
              <a:rPr lang="da" dirty="0">
                <a:latin typeface="Posterama" panose="020B0504020200020000" pitchFamily="34" charset="0"/>
                <a:cs typeface="Posterama" panose="020B0504020200020000" pitchFamily="34" charset="0"/>
              </a:rPr>
              <a:t>- Poker</a:t>
            </a:r>
            <a:endParaRPr dirty="0">
              <a:latin typeface="Posterama" panose="020B0504020200020000" pitchFamily="34" charset="0"/>
              <a:cs typeface="Posterama" panose="020B0504020200020000" pitchFamily="34" charset="0"/>
            </a:endParaRPr>
          </a:p>
        </p:txBody>
      </p:sp>
      <p:sp>
        <p:nvSpPr>
          <p:cNvPr id="111" name="Google Shape;111;p17"/>
          <p:cNvSpPr>
            <a:spLocks noGrp="1"/>
          </p:cNvSpPr>
          <p:nvPr>
            <p:ph type="body" idx="2"/>
          </p:nvPr>
        </p:nvSpPr>
        <p:spPr>
          <a:xfrm>
            <a:off x="1074863" y="3129613"/>
            <a:ext cx="1539000" cy="1539000"/>
          </a:xfrm>
          <a:prstGeom prst="ellipse">
            <a:avLst/>
          </a:prstGeom>
          <a:solidFill>
            <a:srgbClr val="580E39"/>
          </a:solidFill>
        </p:spPr>
        <p:txBody>
          <a:bodyPr spcFirstLastPara="1" wrap="square" lIns="0" tIns="0" rIns="0" bIns="0" anchor="ctr" anchorCtr="0">
            <a:normAutofit fontScale="92500" lnSpcReduction="10000"/>
          </a:bodyPr>
          <a:lstStyle/>
          <a:p>
            <a:pPr marL="0" lvl="0" indent="0" algn="ctr" rtl="0">
              <a:spcBef>
                <a:spcPts val="0"/>
              </a:spcBef>
              <a:spcAft>
                <a:spcPts val="1100"/>
              </a:spcAft>
              <a:buNone/>
            </a:pPr>
            <a:r>
              <a:rPr lang="da" dirty="0">
                <a:latin typeface="Posterama" panose="020B0504020200020000" pitchFamily="34" charset="0"/>
                <a:cs typeface="Posterama" panose="020B0504020200020000" pitchFamily="34" charset="0"/>
              </a:rPr>
              <a:t>Blinding</a:t>
            </a:r>
            <a:br>
              <a:rPr lang="da" dirty="0">
                <a:latin typeface="Posterama" panose="020B0504020200020000" pitchFamily="34" charset="0"/>
                <a:cs typeface="Posterama" panose="020B0504020200020000" pitchFamily="34" charset="0"/>
              </a:rPr>
            </a:br>
            <a:r>
              <a:rPr lang="da" dirty="0">
                <a:latin typeface="Posterama" panose="020B0504020200020000" pitchFamily="34" charset="0"/>
                <a:cs typeface="Posterama" panose="020B0504020200020000" pitchFamily="34" charset="0"/>
              </a:rPr>
              <a:t>- huskespil, vendespil</a:t>
            </a:r>
            <a:endParaRPr dirty="0">
              <a:latin typeface="Posterama" panose="020B0504020200020000" pitchFamily="34" charset="0"/>
              <a:cs typeface="Posterama" panose="020B0504020200020000" pitchFamily="34" charset="0"/>
            </a:endParaRPr>
          </a:p>
        </p:txBody>
      </p:sp>
      <p:sp>
        <p:nvSpPr>
          <p:cNvPr id="112" name="Google Shape;112;p17"/>
          <p:cNvSpPr>
            <a:spLocks noGrp="1"/>
          </p:cNvSpPr>
          <p:nvPr>
            <p:ph type="body" idx="3"/>
          </p:nvPr>
        </p:nvSpPr>
        <p:spPr>
          <a:xfrm>
            <a:off x="2642567" y="1359448"/>
            <a:ext cx="966125" cy="916462"/>
          </a:xfrm>
          <a:prstGeom prst="ellipse">
            <a:avLst/>
          </a:prstGeom>
          <a:solidFill>
            <a:srgbClr val="45B6A2"/>
          </a:solidFill>
        </p:spPr>
        <p:txBody>
          <a:bodyPr spcFirstLastPara="1" wrap="square" lIns="0" tIns="0" rIns="0" bIns="0" anchor="ctr" anchorCtr="0">
            <a:noAutofit/>
          </a:bodyPr>
          <a:lstStyle/>
          <a:p>
            <a:pPr marL="0" lvl="0" indent="0" algn="ctr" rtl="0">
              <a:spcBef>
                <a:spcPts val="0"/>
              </a:spcBef>
              <a:spcAft>
                <a:spcPts val="1100"/>
              </a:spcAft>
              <a:buNone/>
            </a:pPr>
            <a:r>
              <a:rPr lang="da" sz="1000" dirty="0">
                <a:latin typeface="Posterama" panose="020B0504020200020000" pitchFamily="34" charset="0"/>
                <a:cs typeface="Posterama" panose="020B0504020200020000" pitchFamily="34" charset="0"/>
              </a:rPr>
              <a:t>Matche noget</a:t>
            </a:r>
            <a:br>
              <a:rPr lang="da" sz="1000" dirty="0">
                <a:latin typeface="Posterama" panose="020B0504020200020000" pitchFamily="34" charset="0"/>
                <a:cs typeface="Posterama" panose="020B0504020200020000" pitchFamily="34" charset="0"/>
              </a:rPr>
            </a:br>
            <a:r>
              <a:rPr lang="da" sz="1000" dirty="0">
                <a:latin typeface="Posterama" panose="020B0504020200020000" pitchFamily="34" charset="0"/>
                <a:cs typeface="Posterama" panose="020B0504020200020000" pitchFamily="34" charset="0"/>
              </a:rPr>
              <a:t>- vendespil</a:t>
            </a:r>
            <a:endParaRPr sz="1000" dirty="0">
              <a:latin typeface="Posterama" panose="020B0504020200020000" pitchFamily="34" charset="0"/>
              <a:cs typeface="Posterama" panose="020B0504020200020000" pitchFamily="34" charset="0"/>
            </a:endParaRPr>
          </a:p>
        </p:txBody>
      </p:sp>
      <p:sp>
        <p:nvSpPr>
          <p:cNvPr id="113" name="Google Shape;113;p17"/>
          <p:cNvSpPr>
            <a:spLocks noGrp="1"/>
          </p:cNvSpPr>
          <p:nvPr>
            <p:ph type="body" idx="4"/>
          </p:nvPr>
        </p:nvSpPr>
        <p:spPr>
          <a:xfrm>
            <a:off x="6012449" y="1917677"/>
            <a:ext cx="918000" cy="918000"/>
          </a:xfrm>
          <a:prstGeom prst="ellipse">
            <a:avLst/>
          </a:prstGeom>
          <a:solidFill>
            <a:srgbClr val="FB5A48"/>
          </a:solidFill>
        </p:spPr>
        <p:txBody>
          <a:bodyPr spcFirstLastPara="1" wrap="square" lIns="0" tIns="0" rIns="0" bIns="0" anchor="ctr" anchorCtr="0">
            <a:normAutofit/>
          </a:bodyPr>
          <a:lstStyle/>
          <a:p>
            <a:pPr marL="0" lvl="0" indent="0" algn="ctr" rtl="0">
              <a:spcBef>
                <a:spcPts val="0"/>
              </a:spcBef>
              <a:spcAft>
                <a:spcPts val="1100"/>
              </a:spcAft>
              <a:buNone/>
            </a:pPr>
            <a:r>
              <a:rPr lang="da" sz="1100" dirty="0">
                <a:latin typeface="Posterama" panose="020B0504020200020000" pitchFamily="34" charset="0"/>
                <a:cs typeface="Posterama" panose="020B0504020200020000" pitchFamily="34" charset="0"/>
              </a:rPr>
              <a:t>Ordspil </a:t>
            </a:r>
            <a:br>
              <a:rPr lang="da" sz="1100" dirty="0">
                <a:latin typeface="Posterama" panose="020B0504020200020000" pitchFamily="34" charset="0"/>
                <a:cs typeface="Posterama" panose="020B0504020200020000" pitchFamily="34" charset="0"/>
              </a:rPr>
            </a:br>
            <a:r>
              <a:rPr lang="da" sz="1100" dirty="0">
                <a:latin typeface="Posterama" panose="020B0504020200020000" pitchFamily="34" charset="0"/>
                <a:cs typeface="Posterama" panose="020B0504020200020000" pitchFamily="34" charset="0"/>
              </a:rPr>
              <a:t>- Scrabble</a:t>
            </a:r>
            <a:endParaRPr sz="1100" dirty="0">
              <a:latin typeface="Posterama" panose="020B0504020200020000" pitchFamily="34" charset="0"/>
              <a:cs typeface="Posterama" panose="020B0504020200020000" pitchFamily="34" charset="0"/>
            </a:endParaRPr>
          </a:p>
        </p:txBody>
      </p:sp>
      <p:sp>
        <p:nvSpPr>
          <p:cNvPr id="114" name="Google Shape;114;p17"/>
          <p:cNvSpPr>
            <a:spLocks noGrp="1"/>
          </p:cNvSpPr>
          <p:nvPr>
            <p:ph type="body" idx="5"/>
          </p:nvPr>
        </p:nvSpPr>
        <p:spPr>
          <a:xfrm>
            <a:off x="2287576" y="2401216"/>
            <a:ext cx="862372" cy="812870"/>
          </a:xfrm>
          <a:prstGeom prst="ellipse">
            <a:avLst/>
          </a:prstGeom>
          <a:solidFill>
            <a:srgbClr val="FAAA41"/>
          </a:solidFill>
        </p:spPr>
        <p:txBody>
          <a:bodyPr spcFirstLastPara="1" wrap="square" lIns="0" tIns="0" rIns="0" bIns="0" anchor="ctr" anchorCtr="0">
            <a:noAutofit/>
          </a:bodyPr>
          <a:lstStyle/>
          <a:p>
            <a:pPr marL="0" lvl="0" indent="0" algn="ctr" rtl="0">
              <a:spcBef>
                <a:spcPts val="0"/>
              </a:spcBef>
              <a:spcAft>
                <a:spcPts val="1100"/>
              </a:spcAft>
              <a:buNone/>
            </a:pPr>
            <a:r>
              <a:rPr lang="da" sz="1000" dirty="0">
                <a:latin typeface="Posterama" panose="020B0504020200020000" pitchFamily="34" charset="0"/>
                <a:cs typeface="Posterama" panose="020B0504020200020000" pitchFamily="34" charset="0"/>
              </a:rPr>
              <a:t>Bluffe</a:t>
            </a:r>
            <a:br>
              <a:rPr lang="da" sz="1000" dirty="0">
                <a:latin typeface="Posterama" panose="020B0504020200020000" pitchFamily="34" charset="0"/>
                <a:cs typeface="Posterama" panose="020B0504020200020000" pitchFamily="34" charset="0"/>
              </a:rPr>
            </a:br>
            <a:r>
              <a:rPr lang="da" sz="1000" dirty="0">
                <a:latin typeface="Posterama" panose="020B0504020200020000" pitchFamily="34" charset="0"/>
                <a:cs typeface="Posterama" panose="020B0504020200020000" pitchFamily="34" charset="0"/>
              </a:rPr>
              <a:t>- Werewolf</a:t>
            </a:r>
            <a:endParaRPr sz="1000" dirty="0">
              <a:latin typeface="Posterama" panose="020B0504020200020000" pitchFamily="34" charset="0"/>
              <a:cs typeface="Posterama" panose="020B0504020200020000" pitchFamily="34" charset="0"/>
            </a:endParaRPr>
          </a:p>
        </p:txBody>
      </p:sp>
      <p:sp>
        <p:nvSpPr>
          <p:cNvPr id="115" name="Google Shape;115;p17"/>
          <p:cNvSpPr>
            <a:spLocks noGrp="1"/>
          </p:cNvSpPr>
          <p:nvPr>
            <p:ph type="body" idx="6"/>
          </p:nvPr>
        </p:nvSpPr>
        <p:spPr>
          <a:xfrm>
            <a:off x="2901328" y="3538248"/>
            <a:ext cx="1026000" cy="1026000"/>
          </a:xfrm>
          <a:prstGeom prst="ellipse">
            <a:avLst/>
          </a:prstGeom>
          <a:solidFill>
            <a:srgbClr val="5174BA"/>
          </a:solidFill>
        </p:spPr>
        <p:txBody>
          <a:bodyPr spcFirstLastPara="1" wrap="square" lIns="0" tIns="0" rIns="0" bIns="0" anchor="ctr" anchorCtr="0">
            <a:normAutofit/>
          </a:bodyPr>
          <a:lstStyle/>
          <a:p>
            <a:pPr marL="0" lvl="0" indent="0" algn="ctr" rtl="0">
              <a:spcBef>
                <a:spcPts val="0"/>
              </a:spcBef>
              <a:spcAft>
                <a:spcPts val="1100"/>
              </a:spcAft>
              <a:buNone/>
            </a:pPr>
            <a:r>
              <a:rPr lang="da" dirty="0">
                <a:latin typeface="Posterama" panose="020B0504020200020000" pitchFamily="34" charset="0"/>
                <a:cs typeface="Posterama" panose="020B0504020200020000" pitchFamily="34" charset="0"/>
              </a:rPr>
              <a:t>Blokere</a:t>
            </a:r>
            <a:br>
              <a:rPr lang="da" dirty="0">
                <a:latin typeface="Posterama" panose="020B0504020200020000" pitchFamily="34" charset="0"/>
                <a:cs typeface="Posterama" panose="020B0504020200020000" pitchFamily="34" charset="0"/>
              </a:rPr>
            </a:br>
            <a:r>
              <a:rPr lang="da" dirty="0">
                <a:latin typeface="Posterama" panose="020B0504020200020000" pitchFamily="34" charset="0"/>
                <a:cs typeface="Posterama" panose="020B0504020200020000" pitchFamily="34" charset="0"/>
              </a:rPr>
              <a:t>- Fire på stribe</a:t>
            </a:r>
            <a:endParaRPr dirty="0">
              <a:latin typeface="Posterama" panose="020B0504020200020000" pitchFamily="34" charset="0"/>
              <a:cs typeface="Posterama" panose="020B0504020200020000" pitchFamily="34" charset="0"/>
            </a:endParaRPr>
          </a:p>
        </p:txBody>
      </p:sp>
      <p:sp>
        <p:nvSpPr>
          <p:cNvPr id="116" name="Google Shape;116;p17"/>
          <p:cNvSpPr>
            <a:spLocks noGrp="1"/>
          </p:cNvSpPr>
          <p:nvPr>
            <p:ph type="body" idx="7"/>
          </p:nvPr>
        </p:nvSpPr>
        <p:spPr>
          <a:xfrm>
            <a:off x="4677471" y="4096792"/>
            <a:ext cx="918000" cy="918000"/>
          </a:xfrm>
          <a:prstGeom prst="ellipse">
            <a:avLst/>
          </a:prstGeom>
          <a:solidFill>
            <a:srgbClr val="580E39"/>
          </a:solidFill>
        </p:spPr>
        <p:txBody>
          <a:bodyPr spcFirstLastPara="1" wrap="square" lIns="0" tIns="0" rIns="0" bIns="0" anchor="ctr" anchorCtr="0">
            <a:normAutofit fontScale="92500" lnSpcReduction="20000"/>
          </a:bodyPr>
          <a:lstStyle/>
          <a:p>
            <a:pPr marL="0" lvl="0" indent="0" algn="ctr" rtl="0">
              <a:spcBef>
                <a:spcPts val="0"/>
              </a:spcBef>
              <a:spcAft>
                <a:spcPts val="1100"/>
              </a:spcAft>
              <a:buNone/>
            </a:pPr>
            <a:r>
              <a:rPr lang="da" dirty="0">
                <a:latin typeface="Posterama" panose="020B0504020200020000" pitchFamily="34" charset="0"/>
                <a:cs typeface="Posterama" panose="020B0504020200020000" pitchFamily="34" charset="0"/>
              </a:rPr>
              <a:t>Gætteri/ udlede</a:t>
            </a:r>
            <a:br>
              <a:rPr lang="da" dirty="0">
                <a:latin typeface="Posterama" panose="020B0504020200020000" pitchFamily="34" charset="0"/>
                <a:cs typeface="Posterama" panose="020B0504020200020000" pitchFamily="34" charset="0"/>
              </a:rPr>
            </a:br>
            <a:r>
              <a:rPr lang="da" dirty="0">
                <a:latin typeface="Posterama" panose="020B0504020200020000" pitchFamily="34" charset="0"/>
                <a:cs typeface="Posterama" panose="020B0504020200020000" pitchFamily="34" charset="0"/>
              </a:rPr>
              <a:t>- sænke slagskib </a:t>
            </a:r>
            <a:endParaRPr dirty="0">
              <a:latin typeface="Posterama" panose="020B0504020200020000" pitchFamily="34" charset="0"/>
              <a:cs typeface="Posterama" panose="020B0504020200020000" pitchFamily="34" charset="0"/>
            </a:endParaRPr>
          </a:p>
        </p:txBody>
      </p:sp>
      <p:sp>
        <p:nvSpPr>
          <p:cNvPr id="117" name="Google Shape;117;p17"/>
          <p:cNvSpPr>
            <a:spLocks noGrp="1"/>
          </p:cNvSpPr>
          <p:nvPr>
            <p:ph type="body" idx="8"/>
          </p:nvPr>
        </p:nvSpPr>
        <p:spPr>
          <a:xfrm>
            <a:off x="6041240" y="3485258"/>
            <a:ext cx="1080000" cy="1080000"/>
          </a:xfrm>
          <a:prstGeom prst="ellipse">
            <a:avLst/>
          </a:prstGeom>
          <a:solidFill>
            <a:srgbClr val="81CBAB"/>
          </a:solidFill>
        </p:spPr>
        <p:txBody>
          <a:bodyPr spcFirstLastPara="1" wrap="square" lIns="0" tIns="0" rIns="0" bIns="0" anchor="ctr" anchorCtr="0">
            <a:normAutofit/>
          </a:bodyPr>
          <a:lstStyle/>
          <a:p>
            <a:pPr marL="0" lvl="0" indent="0" algn="ctr" rtl="0">
              <a:spcBef>
                <a:spcPts val="0"/>
              </a:spcBef>
              <a:spcAft>
                <a:spcPts val="1100"/>
              </a:spcAft>
              <a:buNone/>
            </a:pPr>
            <a:r>
              <a:rPr lang="da" dirty="0">
                <a:latin typeface="Posterama" panose="020B0504020200020000" pitchFamily="34" charset="0"/>
                <a:cs typeface="Posterama" panose="020B0504020200020000" pitchFamily="34" charset="0"/>
              </a:rPr>
              <a:t>Slippe af med kort </a:t>
            </a:r>
            <a:br>
              <a:rPr lang="da" dirty="0">
                <a:latin typeface="Posterama" panose="020B0504020200020000" pitchFamily="34" charset="0"/>
                <a:cs typeface="Posterama" panose="020B0504020200020000" pitchFamily="34" charset="0"/>
              </a:rPr>
            </a:br>
            <a:r>
              <a:rPr lang="da" dirty="0">
                <a:latin typeface="Posterama" panose="020B0504020200020000" pitchFamily="34" charset="0"/>
                <a:cs typeface="Posterama" panose="020B0504020200020000" pitchFamily="34" charset="0"/>
              </a:rPr>
              <a:t>- UNO</a:t>
            </a:r>
            <a:endParaRPr dirty="0">
              <a:latin typeface="Posterama" panose="020B0504020200020000" pitchFamily="34" charset="0"/>
              <a:cs typeface="Posterama" panose="020B0504020200020000" pitchFamily="34" charset="0"/>
            </a:endParaRPr>
          </a:p>
        </p:txBody>
      </p:sp>
      <p:sp>
        <p:nvSpPr>
          <p:cNvPr id="118" name="Google Shape;118;p17"/>
          <p:cNvSpPr>
            <a:spLocks noGrp="1"/>
          </p:cNvSpPr>
          <p:nvPr>
            <p:ph type="body" idx="9"/>
          </p:nvPr>
        </p:nvSpPr>
        <p:spPr>
          <a:xfrm>
            <a:off x="3691168" y="1818441"/>
            <a:ext cx="2106000" cy="2106000"/>
          </a:xfrm>
          <a:prstGeom prst="ellipse">
            <a:avLst/>
          </a:prstGeom>
          <a:solidFill>
            <a:srgbClr val="81CBAB"/>
          </a:solidFill>
        </p:spPr>
        <p:txBody>
          <a:bodyPr spcFirstLastPara="1" wrap="square" lIns="0" tIns="0" rIns="0" bIns="0" anchor="ctr" anchorCtr="0">
            <a:normAutofit lnSpcReduction="10000"/>
          </a:bodyPr>
          <a:lstStyle/>
          <a:p>
            <a:pPr marL="0" lvl="0" indent="0" algn="ctr" rtl="0">
              <a:spcBef>
                <a:spcPts val="0"/>
              </a:spcBef>
              <a:spcAft>
                <a:spcPts val="1100"/>
              </a:spcAft>
              <a:buNone/>
            </a:pPr>
            <a:r>
              <a:rPr lang="da" dirty="0">
                <a:latin typeface="Posterama" panose="020B0504020200020000" pitchFamily="34" charset="0"/>
                <a:cs typeface="Posterama" panose="020B0504020200020000" pitchFamily="34" charset="0"/>
              </a:rPr>
              <a:t>Bytte/ forhandle</a:t>
            </a:r>
            <a:br>
              <a:rPr lang="da" dirty="0">
                <a:latin typeface="Posterama" panose="020B0504020200020000" pitchFamily="34" charset="0"/>
                <a:cs typeface="Posterama" panose="020B0504020200020000" pitchFamily="34" charset="0"/>
              </a:rPr>
            </a:br>
            <a:r>
              <a:rPr lang="da" dirty="0">
                <a:latin typeface="Posterama" panose="020B0504020200020000" pitchFamily="34" charset="0"/>
                <a:cs typeface="Posterama" panose="020B0504020200020000" pitchFamily="34" charset="0"/>
              </a:rPr>
              <a:t>- Fisk, monopoly</a:t>
            </a:r>
            <a:endParaRPr dirty="0">
              <a:latin typeface="Posterama" panose="020B0504020200020000" pitchFamily="34" charset="0"/>
              <a:cs typeface="Posterama" panose="020B0504020200020000" pitchFamily="34" charset="0"/>
            </a:endParaRPr>
          </a:p>
        </p:txBody>
      </p:sp>
      <p:sp>
        <p:nvSpPr>
          <p:cNvPr id="119" name="Google Shape;119;p17"/>
          <p:cNvSpPr>
            <a:spLocks noGrp="1"/>
          </p:cNvSpPr>
          <p:nvPr>
            <p:ph type="body" idx="13"/>
          </p:nvPr>
        </p:nvSpPr>
        <p:spPr>
          <a:xfrm>
            <a:off x="6987595" y="973437"/>
            <a:ext cx="1593000" cy="1593000"/>
          </a:xfrm>
          <a:prstGeom prst="ellipse">
            <a:avLst/>
          </a:prstGeom>
          <a:solidFill>
            <a:srgbClr val="45B6A2"/>
          </a:solidFill>
        </p:spPr>
        <p:txBody>
          <a:bodyPr spcFirstLastPara="1" wrap="square" lIns="0" tIns="0" rIns="0" bIns="0" anchor="ctr" anchorCtr="0">
            <a:normAutofit fontScale="92500" lnSpcReduction="10000"/>
          </a:bodyPr>
          <a:lstStyle/>
          <a:p>
            <a:pPr marL="0" lvl="0" indent="0" algn="ctr" rtl="0">
              <a:spcBef>
                <a:spcPts val="0"/>
              </a:spcBef>
              <a:spcAft>
                <a:spcPts val="1100"/>
              </a:spcAft>
              <a:buNone/>
            </a:pPr>
            <a:r>
              <a:rPr lang="da" dirty="0">
                <a:latin typeface="Posterama" panose="020B0504020200020000" pitchFamily="34" charset="0"/>
                <a:cs typeface="Posterama" panose="020B0504020200020000" pitchFamily="34" charset="0"/>
              </a:rPr>
              <a:t>Rollespil</a:t>
            </a:r>
            <a:br>
              <a:rPr lang="da" dirty="0">
                <a:latin typeface="Posterama" panose="020B0504020200020000" pitchFamily="34" charset="0"/>
                <a:cs typeface="Posterama" panose="020B0504020200020000" pitchFamily="34" charset="0"/>
              </a:rPr>
            </a:br>
            <a:r>
              <a:rPr lang="da" dirty="0">
                <a:latin typeface="Posterama" panose="020B0504020200020000" pitchFamily="34" charset="0"/>
                <a:cs typeface="Posterama" panose="020B0504020200020000" pitchFamily="34" charset="0"/>
              </a:rPr>
              <a:t>- D&amp;D, Gæt og grimasser</a:t>
            </a:r>
            <a:endParaRPr dirty="0">
              <a:latin typeface="Posterama" panose="020B0504020200020000" pitchFamily="34" charset="0"/>
              <a:cs typeface="Posterama" panose="020B0504020200020000" pitchFamily="34" charset="0"/>
            </a:endParaRPr>
          </a:p>
        </p:txBody>
      </p:sp>
      <p:sp>
        <p:nvSpPr>
          <p:cNvPr id="120" name="Google Shape;120;p17"/>
          <p:cNvSpPr>
            <a:spLocks noGrp="1"/>
          </p:cNvSpPr>
          <p:nvPr>
            <p:ph type="body" idx="2"/>
          </p:nvPr>
        </p:nvSpPr>
        <p:spPr>
          <a:xfrm>
            <a:off x="5640206" y="279448"/>
            <a:ext cx="1080000" cy="1080000"/>
          </a:xfrm>
          <a:prstGeom prst="ellipse">
            <a:avLst/>
          </a:prstGeom>
          <a:solidFill>
            <a:srgbClr val="580E39"/>
          </a:solidFill>
        </p:spPr>
        <p:txBody>
          <a:bodyPr spcFirstLastPara="1" wrap="square" lIns="0" tIns="0" rIns="0" bIns="0" anchor="ctr" anchorCtr="0">
            <a:normAutofit fontScale="92500" lnSpcReduction="20000"/>
          </a:bodyPr>
          <a:lstStyle/>
          <a:p>
            <a:pPr marL="0" lvl="0" indent="0" algn="ctr" rtl="0">
              <a:spcBef>
                <a:spcPts val="0"/>
              </a:spcBef>
              <a:spcAft>
                <a:spcPts val="1100"/>
              </a:spcAft>
              <a:buNone/>
            </a:pPr>
            <a:r>
              <a:rPr lang="da" sz="1600" dirty="0">
                <a:latin typeface="Posterama" panose="020B0504020200020000" pitchFamily="34" charset="0"/>
                <a:cs typeface="Posterama" panose="020B0504020200020000" pitchFamily="34" charset="0"/>
              </a:rPr>
              <a:t>Samle kort</a:t>
            </a:r>
            <a:br>
              <a:rPr lang="da" sz="1600" dirty="0">
                <a:latin typeface="Posterama" panose="020B0504020200020000" pitchFamily="34" charset="0"/>
                <a:cs typeface="Posterama" panose="020B0504020200020000" pitchFamily="34" charset="0"/>
              </a:rPr>
            </a:br>
            <a:r>
              <a:rPr lang="da" sz="1600" dirty="0">
                <a:latin typeface="Posterama" panose="020B0504020200020000" pitchFamily="34" charset="0"/>
                <a:cs typeface="Posterama" panose="020B0504020200020000" pitchFamily="34" charset="0"/>
              </a:rPr>
              <a:t>- Krig</a:t>
            </a:r>
            <a:endParaRPr sz="1600" dirty="0">
              <a:latin typeface="Posterama" panose="020B0504020200020000" pitchFamily="34" charset="0"/>
              <a:cs typeface="Posterama" panose="020B0504020200020000" pitchFamily="34" charset="0"/>
            </a:endParaRPr>
          </a:p>
        </p:txBody>
      </p:sp>
      <p:sp>
        <p:nvSpPr>
          <p:cNvPr id="121" name="Google Shape;121;p17"/>
          <p:cNvSpPr>
            <a:spLocks noGrp="1"/>
          </p:cNvSpPr>
          <p:nvPr>
            <p:ph type="body" idx="5"/>
          </p:nvPr>
        </p:nvSpPr>
        <p:spPr>
          <a:xfrm>
            <a:off x="3325478" y="279453"/>
            <a:ext cx="1357800" cy="1366800"/>
          </a:xfrm>
          <a:prstGeom prst="ellipse">
            <a:avLst/>
          </a:prstGeom>
          <a:solidFill>
            <a:srgbClr val="FAAA41"/>
          </a:solidFill>
        </p:spPr>
        <p:txBody>
          <a:bodyPr spcFirstLastPara="1" wrap="square" lIns="0" tIns="0" rIns="0" bIns="0" anchor="ctr" anchorCtr="0">
            <a:normAutofit fontScale="92500"/>
          </a:bodyPr>
          <a:lstStyle/>
          <a:p>
            <a:pPr marL="0" lvl="0" indent="0" algn="ctr" rtl="0">
              <a:spcBef>
                <a:spcPts val="0"/>
              </a:spcBef>
              <a:spcAft>
                <a:spcPts val="1100"/>
              </a:spcAft>
              <a:buNone/>
            </a:pPr>
            <a:r>
              <a:rPr lang="da" sz="1500" dirty="0"/>
              <a:t>Sammenligne kort</a:t>
            </a:r>
            <a:br>
              <a:rPr lang="da" sz="1500" dirty="0"/>
            </a:br>
            <a:r>
              <a:rPr lang="da" sz="1500" dirty="0"/>
              <a:t>- Pokemon</a:t>
            </a:r>
            <a:endParaRPr sz="1500" dirty="0"/>
          </a:p>
        </p:txBody>
      </p:sp>
      <p:sp>
        <p:nvSpPr>
          <p:cNvPr id="122" name="Google Shape;122;p17"/>
          <p:cNvSpPr>
            <a:spLocks noGrp="1"/>
          </p:cNvSpPr>
          <p:nvPr>
            <p:ph type="body" idx="6"/>
          </p:nvPr>
        </p:nvSpPr>
        <p:spPr>
          <a:xfrm>
            <a:off x="7365298" y="2698914"/>
            <a:ext cx="1269000" cy="1269000"/>
          </a:xfrm>
          <a:prstGeom prst="ellipse">
            <a:avLst/>
          </a:prstGeom>
          <a:solidFill>
            <a:srgbClr val="5174BA"/>
          </a:solidFill>
        </p:spPr>
        <p:txBody>
          <a:bodyPr spcFirstLastPara="1" wrap="square" lIns="0" tIns="0" rIns="0" bIns="0" anchor="ctr" anchorCtr="0">
            <a:normAutofit/>
          </a:bodyPr>
          <a:lstStyle/>
          <a:p>
            <a:pPr marL="0" lvl="0" indent="0" algn="ctr" rtl="0">
              <a:spcBef>
                <a:spcPts val="0"/>
              </a:spcBef>
              <a:spcAft>
                <a:spcPts val="1100"/>
              </a:spcAft>
              <a:buNone/>
            </a:pPr>
            <a:r>
              <a:rPr lang="da" dirty="0">
                <a:latin typeface="Posterama" panose="020B0504020200020000" pitchFamily="34" charset="0"/>
                <a:cs typeface="Posterama" panose="020B0504020200020000" pitchFamily="34" charset="0"/>
              </a:rPr>
              <a:t>Samle sæt</a:t>
            </a:r>
            <a:br>
              <a:rPr lang="da" dirty="0">
                <a:latin typeface="Posterama" panose="020B0504020200020000" pitchFamily="34" charset="0"/>
                <a:cs typeface="Posterama" panose="020B0504020200020000" pitchFamily="34" charset="0"/>
              </a:rPr>
            </a:br>
            <a:r>
              <a:rPr lang="da" dirty="0">
                <a:latin typeface="Posterama" panose="020B0504020200020000" pitchFamily="34" charset="0"/>
                <a:cs typeface="Posterama" panose="020B0504020200020000" pitchFamily="34" charset="0"/>
              </a:rPr>
              <a:t>- Rummy</a:t>
            </a:r>
            <a:endParaRPr dirty="0">
              <a:latin typeface="Posterama" panose="020B0504020200020000" pitchFamily="34" charset="0"/>
              <a:cs typeface="Posterama" panose="020B0504020200020000"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715</Words>
  <Application>Microsoft Office PowerPoint</Application>
  <PresentationFormat>Skærmshow (16:9)</PresentationFormat>
  <Paragraphs>81</Paragraphs>
  <Slides>4</Slides>
  <Notes>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4</vt:i4>
      </vt:variant>
    </vt:vector>
  </HeadingPairs>
  <TitlesOfParts>
    <vt:vector size="10" baseType="lpstr">
      <vt:lpstr>Corbel</vt:lpstr>
      <vt:lpstr>Arial</vt:lpstr>
      <vt:lpstr>Posterama</vt:lpstr>
      <vt:lpstr>Economica</vt:lpstr>
      <vt:lpstr>Raleway</vt:lpstr>
      <vt:lpstr>Simple Light</vt:lpstr>
      <vt:lpstr>Spilelementer  </vt:lpstr>
      <vt:lpstr>Spildynamik  </vt:lpstr>
      <vt:lpstr>PowerPoint-præsentation</vt:lpstr>
      <vt:lpstr>Spilmekanikker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cp:lastModifiedBy>Rikke Ransgaard</cp:lastModifiedBy>
  <cp:revision>1</cp:revision>
  <dcterms:modified xsi:type="dcterms:W3CDTF">2024-06-25T12:06:12Z</dcterms:modified>
</cp:coreProperties>
</file>